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5" r:id="rId4"/>
    <p:sldId id="257" r:id="rId5"/>
    <p:sldId id="263" r:id="rId6"/>
    <p:sldId id="259" r:id="rId7"/>
    <p:sldId id="264" r:id="rId8"/>
    <p:sldId id="258" r:id="rId9"/>
    <p:sldId id="270" r:id="rId10"/>
    <p:sldId id="261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mQCcE5YA8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1WFLYqsLvv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6Tv6gQgj0V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rCQykaL8Hy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E_nZUCuNC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Djqi86jMl5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8"/>
            <a:ext cx="9144000" cy="1770869"/>
          </a:xfrm>
        </p:spPr>
        <p:txBody>
          <a:bodyPr>
            <a:normAutofit/>
          </a:bodyPr>
          <a:lstStyle/>
          <a:p>
            <a:r>
              <a:rPr lang="en-US" sz="4800" dirty="0"/>
              <a:t>Warning Signs, </a:t>
            </a:r>
            <a:br>
              <a:rPr lang="en-US" sz="4800" dirty="0"/>
            </a:br>
            <a:r>
              <a:rPr lang="en-US" sz="4800" dirty="0"/>
              <a:t>Sounds, and Labels</a:t>
            </a:r>
          </a:p>
        </p:txBody>
      </p:sp>
    </p:spTree>
    <p:extLst>
      <p:ext uri="{BB962C8B-B14F-4D97-AF65-F5344CB8AC3E}">
        <p14:creationId xmlns:p14="http://schemas.microsoft.com/office/powerpoint/2010/main" val="1662406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sound?</a:t>
            </a:r>
          </a:p>
        </p:txBody>
      </p:sp>
      <p:pic>
        <p:nvPicPr>
          <p:cNvPr id="5" name="Picture 2" descr="https://openclipart.org/image/800px/289462">
            <a:extLst>
              <a:ext uri="{FF2B5EF4-FFF2-40B4-BE49-F238E27FC236}">
                <a16:creationId xmlns:a16="http://schemas.microsoft.com/office/drawing/2014/main" id="{05F5BB7F-15E7-47B8-99C0-4DF420356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22310" y="2220684"/>
            <a:ext cx="2201005" cy="421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FC76D6A-49E9-4F96-844F-733B9EB89142}"/>
              </a:ext>
            </a:extLst>
          </p:cNvPr>
          <p:cNvSpPr/>
          <p:nvPr/>
        </p:nvSpPr>
        <p:spPr>
          <a:xfrm>
            <a:off x="3676262" y="34290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hlinkClick r:id="rId3"/>
              </a:rPr>
              <a:t>https://www.youtube.com/watch?v=TmQCcE5YA80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0482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Fire Alarm – What Should You Do?</a:t>
            </a:r>
          </a:p>
        </p:txBody>
      </p:sp>
      <p:pic>
        <p:nvPicPr>
          <p:cNvPr id="12290" name="Picture 2" descr="https://openclipart.org/image/800px/202119">
            <a:extLst>
              <a:ext uri="{FF2B5EF4-FFF2-40B4-BE49-F238E27FC236}">
                <a16:creationId xmlns:a16="http://schemas.microsoft.com/office/drawing/2014/main" id="{3432483A-0798-473A-AE77-D04619018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98" y="2038256"/>
            <a:ext cx="4584603" cy="457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119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sound?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85388" y="3406157"/>
            <a:ext cx="416145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2"/>
              </a:rPr>
              <a:t>https://www.youtube.com/watch?v=1WFLYqsLvv0</a:t>
            </a:r>
            <a:r>
              <a:rPr lang="en-US" sz="2400" dirty="0"/>
              <a:t>  </a:t>
            </a:r>
          </a:p>
          <a:p>
            <a:endParaRPr lang="en-US" sz="1400" dirty="0"/>
          </a:p>
        </p:txBody>
      </p:sp>
      <p:pic>
        <p:nvPicPr>
          <p:cNvPr id="5" name="Picture 2" descr="https://openclipart.org/image/800px/289462">
            <a:extLst>
              <a:ext uri="{FF2B5EF4-FFF2-40B4-BE49-F238E27FC236}">
                <a16:creationId xmlns:a16="http://schemas.microsoft.com/office/drawing/2014/main" id="{0BDDEF19-D06C-47CF-9CCF-5900772C6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22310" y="2220684"/>
            <a:ext cx="2201005" cy="421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897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Smoke Detector – What Should You Do?</a:t>
            </a:r>
          </a:p>
        </p:txBody>
      </p:sp>
      <p:pic>
        <p:nvPicPr>
          <p:cNvPr id="9218" name="Picture 2" descr="https://openclipart.org/image/800px/214381">
            <a:extLst>
              <a:ext uri="{FF2B5EF4-FFF2-40B4-BE49-F238E27FC236}">
                <a16:creationId xmlns:a16="http://schemas.microsoft.com/office/drawing/2014/main" id="{AFC61862-9D11-4673-85B1-881213682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135" y="2440166"/>
            <a:ext cx="4471729" cy="414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826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10" y="1123856"/>
            <a:ext cx="8913813" cy="914400"/>
          </a:xfrm>
        </p:spPr>
        <p:txBody>
          <a:bodyPr/>
          <a:lstStyle/>
          <a:p>
            <a:r>
              <a:rPr lang="en-US" dirty="0"/>
              <a:t>What Does this Sign Mean?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030118-600B-45F4-A41B-5273DBFBD05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159" y="2435290"/>
            <a:ext cx="4021494" cy="402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74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" y="1123856"/>
            <a:ext cx="8913813" cy="914400"/>
          </a:xfrm>
        </p:spPr>
        <p:txBody>
          <a:bodyPr/>
          <a:lstStyle/>
          <a:p>
            <a:r>
              <a:rPr lang="en-US" dirty="0"/>
              <a:t>What Does This Sign Mean?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0FD435-9113-4AF4-8479-9BCA8172523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569" y="2358014"/>
            <a:ext cx="4517051" cy="346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31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Sign Mean?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97ABF4-C549-413F-B19C-445F9CCD4F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134" y="2664809"/>
            <a:ext cx="4070491" cy="356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822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Sign Mean?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FC1AE8-65F6-45AC-921A-6695FAD0168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458" y="2323323"/>
            <a:ext cx="4118982" cy="411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203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Sign Mean?</a:t>
            </a:r>
          </a:p>
        </p:txBody>
      </p:sp>
      <p:pic>
        <p:nvPicPr>
          <p:cNvPr id="11266" name="Picture 2" descr="Image result for danger high voltag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458" y="2565977"/>
            <a:ext cx="3604895" cy="288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828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Sign Mean?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4856A8-E08E-4C35-A83E-ACCB22F8709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636" y="2588967"/>
            <a:ext cx="4205885" cy="369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19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sound?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8011" y="3278777"/>
            <a:ext cx="33608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https://www.youtube.com/watch?v=6Tv6gQgj0VQ</a:t>
            </a:r>
            <a:r>
              <a:rPr lang="en-US" sz="2800" dirty="0"/>
              <a:t> </a:t>
            </a:r>
          </a:p>
        </p:txBody>
      </p:sp>
      <p:pic>
        <p:nvPicPr>
          <p:cNvPr id="1026" name="Picture 2" descr="https://openclipart.org/image/800px/289462">
            <a:extLst>
              <a:ext uri="{FF2B5EF4-FFF2-40B4-BE49-F238E27FC236}">
                <a16:creationId xmlns:a16="http://schemas.microsoft.com/office/drawing/2014/main" id="{F55180DB-0118-43D6-B38F-138E7D18C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222" y="2220684"/>
            <a:ext cx="2560328" cy="421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8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Bell</a:t>
            </a:r>
          </a:p>
        </p:txBody>
      </p:sp>
      <p:pic>
        <p:nvPicPr>
          <p:cNvPr id="2050" name="Picture 2" descr="https://openclipart.org/image/800px/298870">
            <a:extLst>
              <a:ext uri="{FF2B5EF4-FFF2-40B4-BE49-F238E27FC236}">
                <a16:creationId xmlns:a16="http://schemas.microsoft.com/office/drawing/2014/main" id="{C0BDCCDA-1537-48B6-84A5-B23F486F8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306" y="1622769"/>
            <a:ext cx="6002694" cy="494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62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sound?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44779" y="4137721"/>
            <a:ext cx="36874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https://www.youtube.com/watch?v=rCQykaL8Hy4</a:t>
            </a:r>
            <a:r>
              <a:rPr lang="en-US" sz="2800" dirty="0"/>
              <a:t> </a:t>
            </a:r>
          </a:p>
        </p:txBody>
      </p:sp>
      <p:pic>
        <p:nvPicPr>
          <p:cNvPr id="5" name="Picture 2" descr="https://openclipart.org/image/800px/289462">
            <a:extLst>
              <a:ext uri="{FF2B5EF4-FFF2-40B4-BE49-F238E27FC236}">
                <a16:creationId xmlns:a16="http://schemas.microsoft.com/office/drawing/2014/main" id="{5A3A2CD8-71D1-43C9-96B8-AE6D5C422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47665" y="2292654"/>
            <a:ext cx="2583561" cy="421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604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Fire Engine – What Should You Do?</a:t>
            </a:r>
          </a:p>
        </p:txBody>
      </p:sp>
      <p:pic>
        <p:nvPicPr>
          <p:cNvPr id="3074" name="Picture 2" descr="https://openclipart.org/image/800px/235030">
            <a:extLst>
              <a:ext uri="{FF2B5EF4-FFF2-40B4-BE49-F238E27FC236}">
                <a16:creationId xmlns:a16="http://schemas.microsoft.com/office/drawing/2014/main" id="{B23371ED-0575-4C60-BE60-03BBB7A46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8186"/>
            <a:ext cx="76200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sound?</a:t>
            </a:r>
          </a:p>
        </p:txBody>
      </p:sp>
      <p:pic>
        <p:nvPicPr>
          <p:cNvPr id="6" name="Picture 2" descr="https://openclipart.org/image/800px/289462">
            <a:extLst>
              <a:ext uri="{FF2B5EF4-FFF2-40B4-BE49-F238E27FC236}">
                <a16:creationId xmlns:a16="http://schemas.microsoft.com/office/drawing/2014/main" id="{33731B4F-0D9E-4F79-A612-C402318D5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222" y="2220684"/>
            <a:ext cx="2560328" cy="421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F7230AC-3C6B-49D8-AE1A-D0198F4A8A81}"/>
              </a:ext>
            </a:extLst>
          </p:cNvPr>
          <p:cNvSpPr/>
          <p:nvPr/>
        </p:nvSpPr>
        <p:spPr>
          <a:xfrm>
            <a:off x="559836" y="3936259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hlinkClick r:id="rId3"/>
              </a:rPr>
              <a:t>https://www.youtube.com/watch?v=KE_nZUCuNCY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4465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Ambulance –What Should You Do?</a:t>
            </a:r>
          </a:p>
        </p:txBody>
      </p:sp>
      <p:pic>
        <p:nvPicPr>
          <p:cNvPr id="6146" name="Picture 2" descr="https://openclipart.org/image/800px/309834">
            <a:extLst>
              <a:ext uri="{FF2B5EF4-FFF2-40B4-BE49-F238E27FC236}">
                <a16:creationId xmlns:a16="http://schemas.microsoft.com/office/drawing/2014/main" id="{07F4B9E3-719A-4DB6-B2A5-C143FF6CD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647" y="2209606"/>
            <a:ext cx="5353942" cy="39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sound?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1209" y="3172408"/>
            <a:ext cx="35680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https://www.youtube.com/watch?v=Djqi86jMl5g</a:t>
            </a:r>
            <a:r>
              <a:rPr lang="en-US" sz="2800" dirty="0"/>
              <a:t>   </a:t>
            </a:r>
          </a:p>
        </p:txBody>
      </p:sp>
      <p:pic>
        <p:nvPicPr>
          <p:cNvPr id="5" name="Picture 2" descr="https://openclipart.org/image/800px/289462">
            <a:extLst>
              <a:ext uri="{FF2B5EF4-FFF2-40B4-BE49-F238E27FC236}">
                <a16:creationId xmlns:a16="http://schemas.microsoft.com/office/drawing/2014/main" id="{501AF8A5-07F2-4403-A7B2-988C03CA5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22310" y="2220684"/>
            <a:ext cx="2201005" cy="421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505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You Do?</a:t>
            </a:r>
          </a:p>
        </p:txBody>
      </p:sp>
      <p:pic>
        <p:nvPicPr>
          <p:cNvPr id="7170" name="Picture 2" descr="https://openclipart.org/image/800px/321597">
            <a:extLst>
              <a:ext uri="{FF2B5EF4-FFF2-40B4-BE49-F238E27FC236}">
                <a16:creationId xmlns:a16="http://schemas.microsoft.com/office/drawing/2014/main" id="{8D976D2D-0A77-41B4-AA46-C8306AF4A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15124"/>
            <a:ext cx="7620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342505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A46C15418DE74CA8ED88FD0FBD0565" ma:contentTypeVersion="35" ma:contentTypeDescription="Create a new document." ma:contentTypeScope="" ma:versionID="dcc135deef2942a3a7e3637ac156e8e0">
  <xsd:schema xmlns:xsd="http://www.w3.org/2001/XMLSchema" xmlns:xs="http://www.w3.org/2001/XMLSchema" xmlns:p="http://schemas.microsoft.com/office/2006/metadata/properties" xmlns:ns2="71fd53a8-7e16-456b-b407-4e8a8765fb72" xmlns:ns3="0ae8d83d-79c7-4d48-9247-0884335b5ad1" targetNamespace="http://schemas.microsoft.com/office/2006/metadata/properties" ma:root="true" ma:fieldsID="5ca83bb93bc00d0bd23f4db524746609" ns2:_="" ns3:_="">
    <xsd:import namespace="71fd53a8-7e16-456b-b407-4e8a8765fb72"/>
    <xsd:import namespace="0ae8d83d-79c7-4d48-9247-0884335b5ad1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d53a8-7e16-456b-b407-4e8a8765fb7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Image Tags" ma:readOnly="false" ma:fieldId="{5cf76f15-5ced-4ddc-b409-7134ff3c332f}" ma:taxonomyMulti="true" ma:sspId="da0cd38b-47d1-479b-a863-216ca283e7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8d83d-79c7-4d48-9247-0884335b5ad1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2" nillable="true" ma:displayName="Taxonomy Catch All Column" ma:hidden="true" ma:list="{e79d7782-3a27-4c7e-b0fd-a64847a2f19a}" ma:internalName="TaxCatchAll" ma:showField="CatchAllData" ma:web="0ae8d83d-79c7-4d48-9247-0884335b5a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aders xmlns="71fd53a8-7e16-456b-b407-4e8a8765fb72">
      <UserInfo>
        <DisplayName/>
        <AccountId xsi:nil="true"/>
        <AccountType/>
      </UserInfo>
    </Leaders>
    <Templates xmlns="71fd53a8-7e16-456b-b407-4e8a8765fb72" xsi:nil="true"/>
    <Members xmlns="71fd53a8-7e16-456b-b407-4e8a8765fb72">
      <UserInfo>
        <DisplayName/>
        <AccountId xsi:nil="true"/>
        <AccountType/>
      </UserInfo>
    </Members>
    <DefaultSectionNames xmlns="71fd53a8-7e16-456b-b407-4e8a8765fb72" xsi:nil="true"/>
    <Invited_Leaders xmlns="71fd53a8-7e16-456b-b407-4e8a8765fb72" xsi:nil="true"/>
    <IsNotebookLocked xmlns="71fd53a8-7e16-456b-b407-4e8a8765fb72" xsi:nil="true"/>
    <Distribution_Groups xmlns="71fd53a8-7e16-456b-b407-4e8a8765fb72" xsi:nil="true"/>
    <Member_Groups xmlns="71fd53a8-7e16-456b-b407-4e8a8765fb72">
      <UserInfo>
        <DisplayName/>
        <AccountId xsi:nil="true"/>
        <AccountType/>
      </UserInfo>
    </Member_Groups>
    <Self_Registration_Enabled xmlns="71fd53a8-7e16-456b-b407-4e8a8765fb72" xsi:nil="true"/>
    <Invited_Members xmlns="71fd53a8-7e16-456b-b407-4e8a8765fb72" xsi:nil="true"/>
    <TeamsChannelId xmlns="71fd53a8-7e16-456b-b407-4e8a8765fb72" xsi:nil="true"/>
    <NotebookType xmlns="71fd53a8-7e16-456b-b407-4e8a8765fb72" xsi:nil="true"/>
    <CultureName xmlns="71fd53a8-7e16-456b-b407-4e8a8765fb72" xsi:nil="true"/>
    <Is_Collaboration_Space_Locked xmlns="71fd53a8-7e16-456b-b407-4e8a8765fb72" xsi:nil="true"/>
    <AppVersion xmlns="71fd53a8-7e16-456b-b407-4e8a8765fb72" xsi:nil="true"/>
    <LMS_Mappings xmlns="71fd53a8-7e16-456b-b407-4e8a8765fb72" xsi:nil="true"/>
    <FolderType xmlns="71fd53a8-7e16-456b-b407-4e8a8765fb72" xsi:nil="true"/>
    <Owner xmlns="71fd53a8-7e16-456b-b407-4e8a8765fb72">
      <UserInfo>
        <DisplayName/>
        <AccountId xsi:nil="true"/>
        <AccountType/>
      </UserInfo>
    </Owner>
    <Math_Settings xmlns="71fd53a8-7e16-456b-b407-4e8a8765fb72" xsi:nil="true"/>
    <Has_Leaders_Only_SectionGroup xmlns="71fd53a8-7e16-456b-b407-4e8a8765fb72" xsi:nil="true"/>
    <TaxCatchAll xmlns="0ae8d83d-79c7-4d48-9247-0884335b5ad1" xsi:nil="true"/>
    <lcf76f155ced4ddcb4097134ff3c332f xmlns="71fd53a8-7e16-456b-b407-4e8a8765fb7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1DBA959-E62F-4360-93C2-A959597E1BFF}"/>
</file>

<file path=customXml/itemProps2.xml><?xml version="1.0" encoding="utf-8"?>
<ds:datastoreItem xmlns:ds="http://schemas.openxmlformats.org/officeDocument/2006/customXml" ds:itemID="{A6E6CA02-3CD0-485D-9972-9EF479BDEAD1}"/>
</file>

<file path=customXml/itemProps3.xml><?xml version="1.0" encoding="utf-8"?>
<ds:datastoreItem xmlns:ds="http://schemas.openxmlformats.org/officeDocument/2006/customXml" ds:itemID="{9B0CEF52-314A-4249-BF42-46A633E92A50}"/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135</TotalTime>
  <Words>192</Words>
  <Application>Microsoft Office PowerPoint</Application>
  <PresentationFormat>On-screen Show (4:3)</PresentationFormat>
  <Paragraphs>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2</vt:lpstr>
      <vt:lpstr>Perception</vt:lpstr>
      <vt:lpstr>Warning Signs,  Sounds, and Labels</vt:lpstr>
      <vt:lpstr>What is this sound?</vt:lpstr>
      <vt:lpstr>School Bell</vt:lpstr>
      <vt:lpstr>What is this sound?</vt:lpstr>
      <vt:lpstr>Fire Engine – What Should You Do?</vt:lpstr>
      <vt:lpstr>What is this sound?</vt:lpstr>
      <vt:lpstr>Ambulance –What Should You Do?</vt:lpstr>
      <vt:lpstr>What is this sound?</vt:lpstr>
      <vt:lpstr>What Should You Do?</vt:lpstr>
      <vt:lpstr>What is this sound?</vt:lpstr>
      <vt:lpstr>Fire Alarm – What Should You Do?</vt:lpstr>
      <vt:lpstr>What is this sound?</vt:lpstr>
      <vt:lpstr>Smoke Detector – What Should You Do?</vt:lpstr>
      <vt:lpstr>What Does this Sign Mean?</vt:lpstr>
      <vt:lpstr>What Does This Sign Mean?</vt:lpstr>
      <vt:lpstr>What Does this Sign Mean?</vt:lpstr>
      <vt:lpstr>What Does This Sign Mean?</vt:lpstr>
      <vt:lpstr>What Does This Sign Mean?</vt:lpstr>
      <vt:lpstr>What Does This Sign Mean?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Warning Signs, Sounds, and Labels</dc:title>
  <dc:creator>East Carolina University</dc:creator>
  <cp:lastModifiedBy>Mitchell, Terri</cp:lastModifiedBy>
  <cp:revision>21</cp:revision>
  <dcterms:created xsi:type="dcterms:W3CDTF">2015-06-25T15:30:51Z</dcterms:created>
  <dcterms:modified xsi:type="dcterms:W3CDTF">2022-01-09T20:18:35Z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0x01010089A46C15418DE74CA8ED88FD0FBD0565</vt:lpwstr>
  </property>
</Properties>
</file>