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4B31-D0CE-5743-A82F-DF002931439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4E1D-18FC-B247-AEF2-84D58E73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1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4B31-D0CE-5743-A82F-DF002931439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4E1D-18FC-B247-AEF2-84D58E73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4B31-D0CE-5743-A82F-DF002931439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4E1D-18FC-B247-AEF2-84D58E73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4B31-D0CE-5743-A82F-DF002931439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4E1D-18FC-B247-AEF2-84D58E73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3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4B31-D0CE-5743-A82F-DF002931439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4E1D-18FC-B247-AEF2-84D58E73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4B31-D0CE-5743-A82F-DF002931439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4E1D-18FC-B247-AEF2-84D58E73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4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4B31-D0CE-5743-A82F-DF002931439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4E1D-18FC-B247-AEF2-84D58E73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0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4B31-D0CE-5743-A82F-DF002931439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4E1D-18FC-B247-AEF2-84D58E73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0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4B31-D0CE-5743-A82F-DF002931439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4E1D-18FC-B247-AEF2-84D58E73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7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4B31-D0CE-5743-A82F-DF002931439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4E1D-18FC-B247-AEF2-84D58E73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4B31-D0CE-5743-A82F-DF002931439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4E1D-18FC-B247-AEF2-84D58E73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0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D4B31-D0CE-5743-A82F-DF002931439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24E1D-18FC-B247-AEF2-84D58E73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4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Get Help in an Emergency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K.PCH.2.3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6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an emergency?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</a:t>
            </a:r>
            <a:r>
              <a:rPr lang="en-US" dirty="0" smtClean="0"/>
              <a:t>ou see a fire in your house.</a:t>
            </a:r>
          </a:p>
          <a:p>
            <a:r>
              <a:rPr lang="en-US" dirty="0" smtClean="0"/>
              <a:t>A friend falls off his skateboard and is not moving or talking.</a:t>
            </a:r>
          </a:p>
          <a:p>
            <a:r>
              <a:rPr lang="en-US" dirty="0" smtClean="0"/>
              <a:t>Joey sees a car hit another car and people are badly hurt.</a:t>
            </a:r>
          </a:p>
          <a:p>
            <a:r>
              <a:rPr lang="en-US" dirty="0" smtClean="0"/>
              <a:t>Carlo is allergic to peanuts and he ate a cookie that had peanuts in it for lunch. His lips start to swell and he is having trouble breathing.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77493"/>
          </a:xfrm>
        </p:spPr>
        <p:txBody>
          <a:bodyPr>
            <a:normAutofit/>
          </a:bodyPr>
          <a:lstStyle/>
          <a:p>
            <a:r>
              <a:rPr lang="en-US" dirty="0" smtClean="0"/>
              <a:t>John’s sister is on the computer and he wants a turn.</a:t>
            </a:r>
          </a:p>
          <a:p>
            <a:r>
              <a:rPr lang="en-US" dirty="0" err="1" smtClean="0"/>
              <a:t>Charla</a:t>
            </a:r>
            <a:r>
              <a:rPr lang="en-US" dirty="0" smtClean="0"/>
              <a:t> cannot find her puppy.</a:t>
            </a:r>
          </a:p>
          <a:p>
            <a:r>
              <a:rPr lang="en-US" dirty="0" smtClean="0"/>
              <a:t>I scraped my knee.</a:t>
            </a:r>
          </a:p>
          <a:p>
            <a:r>
              <a:rPr lang="en-US" dirty="0" smtClean="0"/>
              <a:t>Ki’s brother ate candy before dinner.</a:t>
            </a:r>
          </a:p>
          <a:p>
            <a:r>
              <a:rPr lang="en-US" dirty="0" smtClean="0"/>
              <a:t>The fence gate is stuck and I cannot get to the swing set.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27"/>
            <a:ext cx="8229600" cy="1143000"/>
          </a:xfrm>
        </p:spPr>
        <p:txBody>
          <a:bodyPr/>
          <a:lstStyle/>
          <a:p>
            <a:r>
              <a:rPr lang="en-US" dirty="0" smtClean="0"/>
              <a:t>Is this an emergency?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943" y="1071419"/>
            <a:ext cx="1234835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0866" y="1118817"/>
            <a:ext cx="1392259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No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2469" b="2469"/>
          <a:stretch>
            <a:fillRect/>
          </a:stretch>
        </p:blipFill>
        <p:spPr>
          <a:xfrm>
            <a:off x="7016996" y="4835072"/>
            <a:ext cx="1923804" cy="188073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616" y="4774520"/>
            <a:ext cx="2447380" cy="1850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87" y="1910753"/>
            <a:ext cx="3052713" cy="1433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025" y="3265716"/>
            <a:ext cx="2363777" cy="1572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38702"/>
            <a:ext cx="2544748" cy="1701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824" y="2627396"/>
            <a:ext cx="1827681" cy="1690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9505" y="3519714"/>
            <a:ext cx="2347883" cy="2347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2996" y="3519714"/>
            <a:ext cx="2474368" cy="13951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3361" y="1529753"/>
            <a:ext cx="2474026" cy="181428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0" y="1711181"/>
            <a:ext cx="9144000" cy="47398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85803" y="1215232"/>
            <a:ext cx="0" cy="5642768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631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Math_Settings xmlns="71fd53a8-7e16-456b-b407-4e8a8765fb72" xsi:nil="true"/>
    <Has_Leaders_Only_SectionGroup xmlns="71fd53a8-7e16-456b-b407-4e8a8765fb72" xsi:nil="true"/>
    <TaxCatchAll xmlns="0ae8d83d-79c7-4d48-9247-0884335b5ad1" xsi:nil="true"/>
    <lcf76f155ced4ddcb4097134ff3c332f xmlns="71fd53a8-7e16-456b-b407-4e8a8765fb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A5D461-4A82-4DC9-8297-E6EED46F4456}"/>
</file>

<file path=customXml/itemProps2.xml><?xml version="1.0" encoding="utf-8"?>
<ds:datastoreItem xmlns:ds="http://schemas.openxmlformats.org/officeDocument/2006/customXml" ds:itemID="{8C10B25B-7F37-4771-B501-8513C134D933}"/>
</file>

<file path=customXml/itemProps3.xml><?xml version="1.0" encoding="utf-8"?>
<ds:datastoreItem xmlns:ds="http://schemas.openxmlformats.org/officeDocument/2006/customXml" ds:itemID="{D97E4334-73CA-43FE-883C-59E7DD22FBAE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130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How to Get Help in an Emergency</vt:lpstr>
      <vt:lpstr>Is this an emergency?</vt:lpstr>
      <vt:lpstr>Is this an emergency?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East Carolina University</dc:creator>
  <cp:keywords/>
  <dc:description/>
  <cp:lastModifiedBy>bjenkins</cp:lastModifiedBy>
  <cp:revision>6</cp:revision>
  <dcterms:created xsi:type="dcterms:W3CDTF">2015-01-16T04:37:08Z</dcterms:created>
  <dcterms:modified xsi:type="dcterms:W3CDTF">2015-08-21T22:23:47Z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