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41BEB-E43C-4348-ACAA-282622A42E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BDF06-0A84-864A-8455-0DB3DFDA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1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DF06-0A84-864A-8455-0DB3DFDA22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5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Safety &amp; Traffic Signs and Signals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7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2D63BF-1493-41F0-BE9A-5C25FFFC96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3" y="1631168"/>
            <a:ext cx="5746809" cy="49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1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Way 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6EBA9-055F-4002-97B1-F2D965278E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" y="1209582"/>
            <a:ext cx="9010835" cy="450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B9536B-A030-4C46-879E-AF487BCB00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74"/>
          <a:stretch/>
        </p:blipFill>
        <p:spPr>
          <a:xfrm>
            <a:off x="71022" y="2104007"/>
            <a:ext cx="4318251" cy="4093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Railroad Crossing 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E1367-FE13-4E36-A865-008CC52695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1" y="1464815"/>
            <a:ext cx="5152617" cy="51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3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9" y="89647"/>
            <a:ext cx="2409777" cy="1143000"/>
          </a:xfrm>
        </p:spPr>
        <p:txBody>
          <a:bodyPr/>
          <a:lstStyle/>
          <a:p>
            <a:r>
              <a:rPr lang="en-US" dirty="0"/>
              <a:t>Josie</a:t>
            </a:r>
          </a:p>
        </p:txBody>
      </p:sp>
      <p:pic>
        <p:nvPicPr>
          <p:cNvPr id="2050" name="Picture 2" descr="https://upload.wikimedia.org/wikipedia/commons/thumb/a/a3/Girl_on_bike_training_wheels.jpg/1024px-Girl_on_bike_training_wheels.jpg">
            <a:extLst>
              <a:ext uri="{FF2B5EF4-FFF2-40B4-BE49-F238E27FC236}">
                <a16:creationId xmlns:a16="http://schemas.microsoft.com/office/drawing/2014/main" id="{6474CAB6-02F7-4B6B-B165-12BEAB1CE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5" y="1376039"/>
            <a:ext cx="7649839" cy="51025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2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 Belts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090" y="1900219"/>
            <a:ext cx="4802233" cy="318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Bike Helmets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669CD-FBD7-444E-99E7-B2ED03E80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6731" y="1707528"/>
            <a:ext cx="5783799" cy="43378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E7A244-F634-43C2-8D8F-ACDA0B93996A}"/>
              </a:ext>
            </a:extLst>
          </p:cNvPr>
          <p:cNvSpPr/>
          <p:nvPr/>
        </p:nvSpPr>
        <p:spPr>
          <a:xfrm>
            <a:off x="4674093" y="642979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Adam Jones from Kelowna, BC, Canada - Girl on Bike at Crosswalk - Bialystok - Poland, CC BY-SA 2.0, https://commons.wikimedia.org/w/index.php?curid=64117655</a:t>
            </a:r>
          </a:p>
        </p:txBody>
      </p:sp>
    </p:spTree>
    <p:extLst>
      <p:ext uri="{BB962C8B-B14F-4D97-AF65-F5344CB8AC3E}">
        <p14:creationId xmlns:p14="http://schemas.microsoft.com/office/powerpoint/2010/main" val="113143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80791"/>
            <a:ext cx="7583488" cy="1143000"/>
          </a:xfrm>
        </p:spPr>
        <p:txBody>
          <a:bodyPr/>
          <a:lstStyle/>
          <a:p>
            <a:r>
              <a:rPr lang="en-US" dirty="0"/>
              <a:t>Use Sidewalks &amp; </a:t>
            </a:r>
            <a:br>
              <a:rPr lang="en-US" dirty="0"/>
            </a:br>
            <a:r>
              <a:rPr lang="en-US" dirty="0"/>
              <a:t>Bike Lanes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3451B-6E74-41AE-818D-BA2FD6B6D1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7" y="1540426"/>
            <a:ext cx="7743100" cy="516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6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a/Portrait_in_sunshine_at_golden_hour_of_a_smiling_boy_wearing_a_yellow_sweater_with_hood_pulled_up_in_Laos.jpg/512px-Portrait_in_sunshine_at_golden_hour_of_a_smiling_boy_wearing_a_yellow_sweater_with_hood_pulled_up_in_Laos.jpg">
            <a:extLst>
              <a:ext uri="{FF2B5EF4-FFF2-40B4-BE49-F238E27FC236}">
                <a16:creationId xmlns:a16="http://schemas.microsoft.com/office/drawing/2014/main" id="{85B79F61-CE54-498E-9A14-781CA8B4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00" y="478524"/>
            <a:ext cx="4193219" cy="628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81" y="661147"/>
            <a:ext cx="7583488" cy="1143000"/>
          </a:xfrm>
        </p:spPr>
        <p:txBody>
          <a:bodyPr/>
          <a:lstStyle/>
          <a:p>
            <a:pPr algn="l"/>
            <a:r>
              <a:rPr lang="en-US" dirty="0"/>
              <a:t>Wear Bright Colors</a:t>
            </a:r>
          </a:p>
        </p:txBody>
      </p:sp>
    </p:spTree>
    <p:extLst>
      <p:ext uri="{BB962C8B-B14F-4D97-AF65-F5344CB8AC3E}">
        <p14:creationId xmlns:p14="http://schemas.microsoft.com/office/powerpoint/2010/main" val="297811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F9C242-0C28-4DDC-BC67-35C4C24B5AC7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8A59A-C7FA-4432-A844-3E5833E511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0"/>
            <a:ext cx="4543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2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B648E8-517A-4F3C-B001-0698074991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8" y="769781"/>
            <a:ext cx="7977656" cy="53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E51497-18EB-49B0-8CCF-BD2995C86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6"/>
            <a:ext cx="496669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08" y="293834"/>
            <a:ext cx="7583488" cy="1143000"/>
          </a:xfrm>
        </p:spPr>
        <p:txBody>
          <a:bodyPr/>
          <a:lstStyle/>
          <a:p>
            <a:pPr algn="r"/>
            <a:r>
              <a:rPr lang="en-US" dirty="0"/>
              <a:t>Walk Signal</a:t>
            </a:r>
          </a:p>
        </p:txBody>
      </p:sp>
    </p:spTree>
    <p:extLst>
      <p:ext uri="{BB962C8B-B14F-4D97-AF65-F5344CB8AC3E}">
        <p14:creationId xmlns:p14="http://schemas.microsoft.com/office/powerpoint/2010/main" val="326816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Walk Signal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284A1-CCED-407A-8960-6479DCB020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84" y="1310196"/>
            <a:ext cx="6335898" cy="5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23193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2EE03A-C964-43CB-922C-C80EA12F0DD5}"/>
</file>

<file path=customXml/itemProps2.xml><?xml version="1.0" encoding="utf-8"?>
<ds:datastoreItem xmlns:ds="http://schemas.openxmlformats.org/officeDocument/2006/customXml" ds:itemID="{61E92FFE-57CA-463F-9443-86C46F1EA606}"/>
</file>

<file path=customXml/itemProps3.xml><?xml version="1.0" encoding="utf-8"?>
<ds:datastoreItem xmlns:ds="http://schemas.openxmlformats.org/officeDocument/2006/customXml" ds:itemID="{C7D1625F-3567-4812-894B-3382BAD9DEFA}"/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167</TotalTime>
  <Words>76</Words>
  <Application>Microsoft Office PowerPoint</Application>
  <PresentationFormat>On-screen Show (4:3)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Summer</vt:lpstr>
      <vt:lpstr>Safety &amp; Traffic Signs and Signals</vt:lpstr>
      <vt:lpstr>Seat Belts</vt:lpstr>
      <vt:lpstr>Bike Helmets</vt:lpstr>
      <vt:lpstr>Use Sidewalks &amp;  Bike Lanes</vt:lpstr>
      <vt:lpstr>Wear Bright Colors</vt:lpstr>
      <vt:lpstr>PowerPoint Presentation</vt:lpstr>
      <vt:lpstr>PowerPoint Presentation</vt:lpstr>
      <vt:lpstr>Walk Signal</vt:lpstr>
      <vt:lpstr>Don’t Walk Signal</vt:lpstr>
      <vt:lpstr>Yield Sign</vt:lpstr>
      <vt:lpstr>One Way Sign</vt:lpstr>
      <vt:lpstr>Railroad Crossing Sign</vt:lpstr>
      <vt:lpstr>Josie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&amp; Traffic Signs and Signals</dc:title>
  <dc:creator>East Carolina University</dc:creator>
  <cp:lastModifiedBy>Mitchell, Terri</cp:lastModifiedBy>
  <cp:revision>25</cp:revision>
  <dcterms:created xsi:type="dcterms:W3CDTF">2015-06-25T16:59:09Z</dcterms:created>
  <dcterms:modified xsi:type="dcterms:W3CDTF">2022-01-10T17:20:00Z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