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7.xml" ContentType="application/vnd.openxmlformats-officedocument.drawingml.diagramData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6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layout2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quickStyle4.xml" ContentType="application/vnd.openxmlformats-officedocument.drawingml.diagramStyle+xml"/>
  <Override PartName="/ppt/diagrams/layout6.xml" ContentType="application/vnd.openxmlformats-officedocument.drawingml.diagramLayout+xml"/>
  <Override PartName="/ppt/diagrams/layout3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6.xml" ContentType="application/vnd.openxmlformats-officedocument.drawingml.diagramStyle+xml"/>
  <Override PartName="/ppt/diagrams/drawing6.xml" ContentType="application/vnd.ms-office.drawingml.diagramDrawing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2"/>
  </p:notesMasterIdLst>
  <p:sldIdLst>
    <p:sldId id="256" r:id="rId2"/>
    <p:sldId id="264" r:id="rId3"/>
    <p:sldId id="257" r:id="rId4"/>
    <p:sldId id="263" r:id="rId5"/>
    <p:sldId id="258" r:id="rId6"/>
    <p:sldId id="259" r:id="rId7"/>
    <p:sldId id="262" r:id="rId8"/>
    <p:sldId id="260" r:id="rId9"/>
    <p:sldId id="261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B67DF-C1B1-A84C-8AE8-582DABB55F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AD2017C0-5D18-134D-977C-3FAD92797131}" type="pres">
      <dgm:prSet presAssocID="{EEDB67DF-C1B1-A84C-8AE8-582DABB55FFC}" presName="CompostProcess" presStyleCnt="0">
        <dgm:presLayoutVars>
          <dgm:dir/>
          <dgm:resizeHandles val="exact"/>
        </dgm:presLayoutVars>
      </dgm:prSet>
      <dgm:spPr/>
    </dgm:pt>
    <dgm:pt modelId="{0DDC171F-C113-4846-A6E0-4C62C8442A3F}" type="pres">
      <dgm:prSet presAssocID="{EEDB67DF-C1B1-A84C-8AE8-582DABB55FFC}" presName="arrow" presStyleLbl="bgShp" presStyleIdx="0" presStyleCnt="1" custScaleX="30758" custScaleY="24339" custLinFactNeighborX="3320" custLinFactNeighborY="-499"/>
      <dgm:spPr/>
    </dgm:pt>
    <dgm:pt modelId="{0636E296-4A95-4D44-9B62-1D29DC460F90}" type="pres">
      <dgm:prSet presAssocID="{EEDB67DF-C1B1-A84C-8AE8-582DABB55FFC}" presName="linearProcess" presStyleCnt="0"/>
      <dgm:spPr/>
    </dgm:pt>
  </dgm:ptLst>
  <dgm:cxnLst>
    <dgm:cxn modelId="{517584C7-DD99-3B41-A349-AE11B98A7AD8}" type="presOf" srcId="{EEDB67DF-C1B1-A84C-8AE8-582DABB55FFC}" destId="{AD2017C0-5D18-134D-977C-3FAD92797131}" srcOrd="0" destOrd="0" presId="urn:microsoft.com/office/officeart/2005/8/layout/hProcess9"/>
    <dgm:cxn modelId="{8A0DF860-610C-3A47-B344-77E8CC2E8BDB}" type="presParOf" srcId="{AD2017C0-5D18-134D-977C-3FAD92797131}" destId="{0DDC171F-C113-4846-A6E0-4C62C8442A3F}" srcOrd="0" destOrd="0" presId="urn:microsoft.com/office/officeart/2005/8/layout/hProcess9"/>
    <dgm:cxn modelId="{EEFC8E00-7435-3942-BD89-7C6B78D40854}" type="presParOf" srcId="{AD2017C0-5D18-134D-977C-3FAD92797131}" destId="{0636E296-4A95-4D44-9B62-1D29DC460F90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B67DF-C1B1-A84C-8AE8-582DABB55F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6D7CB0F6-399B-7D44-B0DF-208C67195291}">
      <dgm:prSet phldrT="[Text]"/>
      <dgm:spPr/>
      <dgm:t>
        <a:bodyPr/>
        <a:lstStyle/>
        <a:p>
          <a:r>
            <a:rPr lang="en-US" dirty="0" smtClean="0"/>
            <a:t>Jumping in a Puddle	</a:t>
          </a:r>
          <a:endParaRPr lang="en-US" dirty="0"/>
        </a:p>
      </dgm:t>
    </dgm:pt>
    <dgm:pt modelId="{7FB78B94-2DA6-7A48-90B6-1796C031B88C}" type="parTrans" cxnId="{A3247686-AD78-D04C-8DB0-7D5E4B33A148}">
      <dgm:prSet/>
      <dgm:spPr/>
      <dgm:t>
        <a:bodyPr/>
        <a:lstStyle/>
        <a:p>
          <a:endParaRPr lang="en-US"/>
        </a:p>
      </dgm:t>
    </dgm:pt>
    <dgm:pt modelId="{6121B14D-E9C0-AB40-B5B3-B020D04D7F32}" type="sibTrans" cxnId="{A3247686-AD78-D04C-8DB0-7D5E4B33A148}">
      <dgm:prSet/>
      <dgm:spPr/>
      <dgm:t>
        <a:bodyPr/>
        <a:lstStyle/>
        <a:p>
          <a:endParaRPr lang="en-US"/>
        </a:p>
      </dgm:t>
    </dgm:pt>
    <dgm:pt modelId="{5B9E6B9D-5CED-CA41-80EB-A236BF81A11C}">
      <dgm:prSet phldrT="[Text]"/>
      <dgm:spPr/>
      <dgm:t>
        <a:bodyPr/>
        <a:lstStyle/>
        <a:p>
          <a:r>
            <a:rPr lang="en-US" dirty="0" smtClean="0"/>
            <a:t>Muddy Shoes</a:t>
          </a:r>
          <a:endParaRPr lang="en-US" dirty="0"/>
        </a:p>
      </dgm:t>
    </dgm:pt>
    <dgm:pt modelId="{2B8A55B3-BCCE-CA4D-97AC-7449C0AF5C85}" type="parTrans" cxnId="{A5F0F491-3CAC-3A49-86FB-C880C18ACAD8}">
      <dgm:prSet/>
      <dgm:spPr/>
      <dgm:t>
        <a:bodyPr/>
        <a:lstStyle/>
        <a:p>
          <a:endParaRPr lang="en-US"/>
        </a:p>
      </dgm:t>
    </dgm:pt>
    <dgm:pt modelId="{48DED7D5-AFFF-D04A-8947-1FECC73F98BB}" type="sibTrans" cxnId="{A5F0F491-3CAC-3A49-86FB-C880C18ACAD8}">
      <dgm:prSet/>
      <dgm:spPr/>
      <dgm:t>
        <a:bodyPr/>
        <a:lstStyle/>
        <a:p>
          <a:endParaRPr lang="en-US"/>
        </a:p>
      </dgm:t>
    </dgm:pt>
    <dgm:pt modelId="{AD2017C0-5D18-134D-977C-3FAD92797131}" type="pres">
      <dgm:prSet presAssocID="{EEDB67DF-C1B1-A84C-8AE8-582DABB55FFC}" presName="CompostProcess" presStyleCnt="0">
        <dgm:presLayoutVars>
          <dgm:dir/>
          <dgm:resizeHandles val="exact"/>
        </dgm:presLayoutVars>
      </dgm:prSet>
      <dgm:spPr/>
    </dgm:pt>
    <dgm:pt modelId="{0DDC171F-C113-4846-A6E0-4C62C8442A3F}" type="pres">
      <dgm:prSet presAssocID="{EEDB67DF-C1B1-A84C-8AE8-582DABB55FFC}" presName="arrow" presStyleLbl="bgShp" presStyleIdx="0" presStyleCnt="1" custScaleX="49273" custScaleY="63876" custLinFactNeighborX="-2250"/>
      <dgm:spPr/>
    </dgm:pt>
    <dgm:pt modelId="{0636E296-4A95-4D44-9B62-1D29DC460F90}" type="pres">
      <dgm:prSet presAssocID="{EEDB67DF-C1B1-A84C-8AE8-582DABB55FFC}" presName="linearProcess" presStyleCnt="0"/>
      <dgm:spPr/>
    </dgm:pt>
    <dgm:pt modelId="{3226C3AD-C68D-B44E-9453-BBF894031FAF}" type="pres">
      <dgm:prSet presAssocID="{6D7CB0F6-399B-7D44-B0DF-208C67195291}" presName="textNode" presStyleLbl="node1" presStyleIdx="0" presStyleCnt="2" custScaleX="63127" custLinFactX="-29271" custLinFactNeighborX="-100000" custLinFactNeighborY="-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083-01BE-2A44-BB1E-DF952B62BAF7}" type="pres">
      <dgm:prSet presAssocID="{6121B14D-E9C0-AB40-B5B3-B020D04D7F32}" presName="sibTrans" presStyleCnt="0"/>
      <dgm:spPr/>
    </dgm:pt>
    <dgm:pt modelId="{6A66064B-9DB3-5B4B-9217-A2515D6BF62D}" type="pres">
      <dgm:prSet presAssocID="{5B9E6B9D-5CED-CA41-80EB-A236BF81A11C}" presName="textNode" presStyleLbl="node1" presStyleIdx="1" presStyleCnt="2" custScaleX="65173" custLinFactX="29271" custLinFactNeighborX="100000" custLinFactNeighborY="-3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47686-AD78-D04C-8DB0-7D5E4B33A148}" srcId="{EEDB67DF-C1B1-A84C-8AE8-582DABB55FFC}" destId="{6D7CB0F6-399B-7D44-B0DF-208C67195291}" srcOrd="0" destOrd="0" parTransId="{7FB78B94-2DA6-7A48-90B6-1796C031B88C}" sibTransId="{6121B14D-E9C0-AB40-B5B3-B020D04D7F32}"/>
    <dgm:cxn modelId="{A5F0F491-3CAC-3A49-86FB-C880C18ACAD8}" srcId="{EEDB67DF-C1B1-A84C-8AE8-582DABB55FFC}" destId="{5B9E6B9D-5CED-CA41-80EB-A236BF81A11C}" srcOrd="1" destOrd="0" parTransId="{2B8A55B3-BCCE-CA4D-97AC-7449C0AF5C85}" sibTransId="{48DED7D5-AFFF-D04A-8947-1FECC73F98BB}"/>
    <dgm:cxn modelId="{F462E88E-9BCD-EE4B-8AC0-AD60806E02D2}" type="presOf" srcId="{EEDB67DF-C1B1-A84C-8AE8-582DABB55FFC}" destId="{AD2017C0-5D18-134D-977C-3FAD92797131}" srcOrd="0" destOrd="0" presId="urn:microsoft.com/office/officeart/2005/8/layout/hProcess9"/>
    <dgm:cxn modelId="{48304254-1D56-3744-ADD5-AC088938137C}" type="presOf" srcId="{5B9E6B9D-5CED-CA41-80EB-A236BF81A11C}" destId="{6A66064B-9DB3-5B4B-9217-A2515D6BF62D}" srcOrd="0" destOrd="0" presId="urn:microsoft.com/office/officeart/2005/8/layout/hProcess9"/>
    <dgm:cxn modelId="{F696F42D-5662-1F43-8AA5-332B8EC01F7B}" type="presOf" srcId="{6D7CB0F6-399B-7D44-B0DF-208C67195291}" destId="{3226C3AD-C68D-B44E-9453-BBF894031FAF}" srcOrd="0" destOrd="0" presId="urn:microsoft.com/office/officeart/2005/8/layout/hProcess9"/>
    <dgm:cxn modelId="{4A56D448-35D7-9E41-AF71-E57A5CE7799E}" type="presParOf" srcId="{AD2017C0-5D18-134D-977C-3FAD92797131}" destId="{0DDC171F-C113-4846-A6E0-4C62C8442A3F}" srcOrd="0" destOrd="0" presId="urn:microsoft.com/office/officeart/2005/8/layout/hProcess9"/>
    <dgm:cxn modelId="{E4B733AF-BAE1-6F4E-90C0-42628DC16026}" type="presParOf" srcId="{AD2017C0-5D18-134D-977C-3FAD92797131}" destId="{0636E296-4A95-4D44-9B62-1D29DC460F90}" srcOrd="1" destOrd="0" presId="urn:microsoft.com/office/officeart/2005/8/layout/hProcess9"/>
    <dgm:cxn modelId="{BDD19C35-AE47-624B-81B6-91063F291D2E}" type="presParOf" srcId="{0636E296-4A95-4D44-9B62-1D29DC460F90}" destId="{3226C3AD-C68D-B44E-9453-BBF894031FAF}" srcOrd="0" destOrd="0" presId="urn:microsoft.com/office/officeart/2005/8/layout/hProcess9"/>
    <dgm:cxn modelId="{BA7CB3F8-8A7A-3549-B165-2BD53B62BCD5}" type="presParOf" srcId="{0636E296-4A95-4D44-9B62-1D29DC460F90}" destId="{97906083-01BE-2A44-BB1E-DF952B62BAF7}" srcOrd="1" destOrd="0" presId="urn:microsoft.com/office/officeart/2005/8/layout/hProcess9"/>
    <dgm:cxn modelId="{6A61A9A2-DF81-E741-AC13-899C84F03214}" type="presParOf" srcId="{0636E296-4A95-4D44-9B62-1D29DC460F90}" destId="{6A66064B-9DB3-5B4B-9217-A2515D6BF62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DB67DF-C1B1-A84C-8AE8-582DABB55F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6D7CB0F6-399B-7D44-B0DF-208C67195291}">
      <dgm:prSet phldrT="[Text]"/>
      <dgm:spPr/>
      <dgm:t>
        <a:bodyPr/>
        <a:lstStyle/>
        <a:p>
          <a:r>
            <a:rPr lang="en-US" dirty="0" smtClean="0"/>
            <a:t>Practicing your soccer kick	</a:t>
          </a:r>
          <a:endParaRPr lang="en-US" dirty="0"/>
        </a:p>
      </dgm:t>
    </dgm:pt>
    <dgm:pt modelId="{7FB78B94-2DA6-7A48-90B6-1796C031B88C}" type="parTrans" cxnId="{A3247686-AD78-D04C-8DB0-7D5E4B33A148}">
      <dgm:prSet/>
      <dgm:spPr/>
      <dgm:t>
        <a:bodyPr/>
        <a:lstStyle/>
        <a:p>
          <a:endParaRPr lang="en-US"/>
        </a:p>
      </dgm:t>
    </dgm:pt>
    <dgm:pt modelId="{6121B14D-E9C0-AB40-B5B3-B020D04D7F32}" type="sibTrans" cxnId="{A3247686-AD78-D04C-8DB0-7D5E4B33A148}">
      <dgm:prSet/>
      <dgm:spPr/>
      <dgm:t>
        <a:bodyPr/>
        <a:lstStyle/>
        <a:p>
          <a:endParaRPr lang="en-US"/>
        </a:p>
      </dgm:t>
    </dgm:pt>
    <dgm:pt modelId="{5B9E6B9D-5CED-CA41-80EB-A236BF81A11C}">
      <dgm:prSet phldrT="[Text]"/>
      <dgm:spPr/>
      <dgm:t>
        <a:bodyPr/>
        <a:lstStyle/>
        <a:p>
          <a:r>
            <a:rPr lang="en-US" dirty="0" smtClean="0"/>
            <a:t>Scoring</a:t>
          </a:r>
          <a:r>
            <a:rPr lang="en-US" baseline="0" dirty="0" smtClean="0"/>
            <a:t> a goal in a soccer game</a:t>
          </a:r>
          <a:endParaRPr lang="en-US" dirty="0"/>
        </a:p>
      </dgm:t>
    </dgm:pt>
    <dgm:pt modelId="{2B8A55B3-BCCE-CA4D-97AC-7449C0AF5C85}" type="parTrans" cxnId="{A5F0F491-3CAC-3A49-86FB-C880C18ACAD8}">
      <dgm:prSet/>
      <dgm:spPr/>
      <dgm:t>
        <a:bodyPr/>
        <a:lstStyle/>
        <a:p>
          <a:endParaRPr lang="en-US"/>
        </a:p>
      </dgm:t>
    </dgm:pt>
    <dgm:pt modelId="{48DED7D5-AFFF-D04A-8947-1FECC73F98BB}" type="sibTrans" cxnId="{A5F0F491-3CAC-3A49-86FB-C880C18ACAD8}">
      <dgm:prSet/>
      <dgm:spPr/>
      <dgm:t>
        <a:bodyPr/>
        <a:lstStyle/>
        <a:p>
          <a:endParaRPr lang="en-US"/>
        </a:p>
      </dgm:t>
    </dgm:pt>
    <dgm:pt modelId="{AD2017C0-5D18-134D-977C-3FAD92797131}" type="pres">
      <dgm:prSet presAssocID="{EEDB67DF-C1B1-A84C-8AE8-582DABB55FFC}" presName="CompostProcess" presStyleCnt="0">
        <dgm:presLayoutVars>
          <dgm:dir/>
          <dgm:resizeHandles val="exact"/>
        </dgm:presLayoutVars>
      </dgm:prSet>
      <dgm:spPr/>
    </dgm:pt>
    <dgm:pt modelId="{0DDC171F-C113-4846-A6E0-4C62C8442A3F}" type="pres">
      <dgm:prSet presAssocID="{EEDB67DF-C1B1-A84C-8AE8-582DABB55FFC}" presName="arrow" presStyleLbl="bgShp" presStyleIdx="0" presStyleCnt="1" custScaleX="44938" custScaleY="47454" custLinFactNeighborX="-5410" custLinFactNeighborY="608"/>
      <dgm:spPr/>
      <dgm:t>
        <a:bodyPr/>
        <a:lstStyle/>
        <a:p>
          <a:endParaRPr lang="en-US"/>
        </a:p>
      </dgm:t>
    </dgm:pt>
    <dgm:pt modelId="{0636E296-4A95-4D44-9B62-1D29DC460F90}" type="pres">
      <dgm:prSet presAssocID="{EEDB67DF-C1B1-A84C-8AE8-582DABB55FFC}" presName="linearProcess" presStyleCnt="0"/>
      <dgm:spPr/>
    </dgm:pt>
    <dgm:pt modelId="{3226C3AD-C68D-B44E-9453-BBF894031FAF}" type="pres">
      <dgm:prSet presAssocID="{6D7CB0F6-399B-7D44-B0DF-208C67195291}" presName="textNode" presStyleLbl="node1" presStyleIdx="0" presStyleCnt="2" custScaleX="75695" custLinFactX="-63002" custLinFactNeighborX="-100000" custLinFactNeighborY="1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083-01BE-2A44-BB1E-DF952B62BAF7}" type="pres">
      <dgm:prSet presAssocID="{6121B14D-E9C0-AB40-B5B3-B020D04D7F32}" presName="sibTrans" presStyleCnt="0"/>
      <dgm:spPr/>
    </dgm:pt>
    <dgm:pt modelId="{6A66064B-9DB3-5B4B-9217-A2515D6BF62D}" type="pres">
      <dgm:prSet presAssocID="{5B9E6B9D-5CED-CA41-80EB-A236BF81A11C}" presName="textNode" presStyleLbl="node1" presStyleIdx="1" presStyleCnt="2" custLinFactX="45547" custLinFactNeighborX="100000" custLinFactNeighborY="-1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47686-AD78-D04C-8DB0-7D5E4B33A148}" srcId="{EEDB67DF-C1B1-A84C-8AE8-582DABB55FFC}" destId="{6D7CB0F6-399B-7D44-B0DF-208C67195291}" srcOrd="0" destOrd="0" parTransId="{7FB78B94-2DA6-7A48-90B6-1796C031B88C}" sibTransId="{6121B14D-E9C0-AB40-B5B3-B020D04D7F32}"/>
    <dgm:cxn modelId="{A5F0F491-3CAC-3A49-86FB-C880C18ACAD8}" srcId="{EEDB67DF-C1B1-A84C-8AE8-582DABB55FFC}" destId="{5B9E6B9D-5CED-CA41-80EB-A236BF81A11C}" srcOrd="1" destOrd="0" parTransId="{2B8A55B3-BCCE-CA4D-97AC-7449C0AF5C85}" sibTransId="{48DED7D5-AFFF-D04A-8947-1FECC73F98BB}"/>
    <dgm:cxn modelId="{C71219C8-3C3B-9E46-BE91-BFA2877AF80E}" type="presOf" srcId="{5B9E6B9D-5CED-CA41-80EB-A236BF81A11C}" destId="{6A66064B-9DB3-5B4B-9217-A2515D6BF62D}" srcOrd="0" destOrd="0" presId="urn:microsoft.com/office/officeart/2005/8/layout/hProcess9"/>
    <dgm:cxn modelId="{8CC3364E-24CC-F74C-A1E5-793824B00F84}" type="presOf" srcId="{EEDB67DF-C1B1-A84C-8AE8-582DABB55FFC}" destId="{AD2017C0-5D18-134D-977C-3FAD92797131}" srcOrd="0" destOrd="0" presId="urn:microsoft.com/office/officeart/2005/8/layout/hProcess9"/>
    <dgm:cxn modelId="{20F1980B-F051-B848-A8EA-4B0329246202}" type="presOf" srcId="{6D7CB0F6-399B-7D44-B0DF-208C67195291}" destId="{3226C3AD-C68D-B44E-9453-BBF894031FAF}" srcOrd="0" destOrd="0" presId="urn:microsoft.com/office/officeart/2005/8/layout/hProcess9"/>
    <dgm:cxn modelId="{CD349CCC-75EB-EF4B-A8AF-AB055EDCE50A}" type="presParOf" srcId="{AD2017C0-5D18-134D-977C-3FAD92797131}" destId="{0DDC171F-C113-4846-A6E0-4C62C8442A3F}" srcOrd="0" destOrd="0" presId="urn:microsoft.com/office/officeart/2005/8/layout/hProcess9"/>
    <dgm:cxn modelId="{8485A553-FE43-DD42-96BD-D3ABAA82872B}" type="presParOf" srcId="{AD2017C0-5D18-134D-977C-3FAD92797131}" destId="{0636E296-4A95-4D44-9B62-1D29DC460F90}" srcOrd="1" destOrd="0" presId="urn:microsoft.com/office/officeart/2005/8/layout/hProcess9"/>
    <dgm:cxn modelId="{FF03A8D9-3412-1A43-B55D-11E5398AB3E6}" type="presParOf" srcId="{0636E296-4A95-4D44-9B62-1D29DC460F90}" destId="{3226C3AD-C68D-B44E-9453-BBF894031FAF}" srcOrd="0" destOrd="0" presId="urn:microsoft.com/office/officeart/2005/8/layout/hProcess9"/>
    <dgm:cxn modelId="{4305874C-FF59-2C4D-9AB3-B6C3EF9CA6A2}" type="presParOf" srcId="{0636E296-4A95-4D44-9B62-1D29DC460F90}" destId="{97906083-01BE-2A44-BB1E-DF952B62BAF7}" srcOrd="1" destOrd="0" presId="urn:microsoft.com/office/officeart/2005/8/layout/hProcess9"/>
    <dgm:cxn modelId="{4B32AC1E-B23E-0749-9368-9C11A2680C93}" type="presParOf" srcId="{0636E296-4A95-4D44-9B62-1D29DC460F90}" destId="{6A66064B-9DB3-5B4B-9217-A2515D6BF62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DB67DF-C1B1-A84C-8AE8-582DABB55F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6D7CB0F6-399B-7D44-B0DF-208C67195291}">
      <dgm:prSet phldrT="[Text]"/>
      <dgm:spPr/>
      <dgm:t>
        <a:bodyPr/>
        <a:lstStyle/>
        <a:p>
          <a:r>
            <a:rPr lang="en-US" dirty="0" smtClean="0"/>
            <a:t>You practice throwing the ball in the house.</a:t>
          </a:r>
          <a:endParaRPr lang="en-US" dirty="0"/>
        </a:p>
      </dgm:t>
    </dgm:pt>
    <dgm:pt modelId="{7FB78B94-2DA6-7A48-90B6-1796C031B88C}" type="parTrans" cxnId="{A3247686-AD78-D04C-8DB0-7D5E4B33A148}">
      <dgm:prSet/>
      <dgm:spPr/>
      <dgm:t>
        <a:bodyPr/>
        <a:lstStyle/>
        <a:p>
          <a:endParaRPr lang="en-US"/>
        </a:p>
      </dgm:t>
    </dgm:pt>
    <dgm:pt modelId="{6121B14D-E9C0-AB40-B5B3-B020D04D7F32}" type="sibTrans" cxnId="{A3247686-AD78-D04C-8DB0-7D5E4B33A148}">
      <dgm:prSet/>
      <dgm:spPr/>
      <dgm:t>
        <a:bodyPr/>
        <a:lstStyle/>
        <a:p>
          <a:endParaRPr lang="en-US"/>
        </a:p>
      </dgm:t>
    </dgm:pt>
    <dgm:pt modelId="{5B9E6B9D-5CED-CA41-80EB-A236BF81A11C}">
      <dgm:prSet phldrT="[Text]"/>
      <dgm:spPr/>
      <dgm:t>
        <a:bodyPr/>
        <a:lstStyle/>
        <a:p>
          <a:r>
            <a:rPr lang="en-US" dirty="0" smtClean="0"/>
            <a:t>A glass plate gets broken</a:t>
          </a:r>
          <a:endParaRPr lang="en-US" dirty="0"/>
        </a:p>
      </dgm:t>
    </dgm:pt>
    <dgm:pt modelId="{2B8A55B3-BCCE-CA4D-97AC-7449C0AF5C85}" type="parTrans" cxnId="{A5F0F491-3CAC-3A49-86FB-C880C18ACAD8}">
      <dgm:prSet/>
      <dgm:spPr/>
      <dgm:t>
        <a:bodyPr/>
        <a:lstStyle/>
        <a:p>
          <a:endParaRPr lang="en-US"/>
        </a:p>
      </dgm:t>
    </dgm:pt>
    <dgm:pt modelId="{48DED7D5-AFFF-D04A-8947-1FECC73F98BB}" type="sibTrans" cxnId="{A5F0F491-3CAC-3A49-86FB-C880C18ACAD8}">
      <dgm:prSet/>
      <dgm:spPr/>
      <dgm:t>
        <a:bodyPr/>
        <a:lstStyle/>
        <a:p>
          <a:endParaRPr lang="en-US"/>
        </a:p>
      </dgm:t>
    </dgm:pt>
    <dgm:pt modelId="{AD2017C0-5D18-134D-977C-3FAD92797131}" type="pres">
      <dgm:prSet presAssocID="{EEDB67DF-C1B1-A84C-8AE8-582DABB55FFC}" presName="CompostProcess" presStyleCnt="0">
        <dgm:presLayoutVars>
          <dgm:dir/>
          <dgm:resizeHandles val="exact"/>
        </dgm:presLayoutVars>
      </dgm:prSet>
      <dgm:spPr/>
    </dgm:pt>
    <dgm:pt modelId="{0DDC171F-C113-4846-A6E0-4C62C8442A3F}" type="pres">
      <dgm:prSet presAssocID="{EEDB67DF-C1B1-A84C-8AE8-582DABB55FFC}" presName="arrow" presStyleLbl="bgShp" presStyleIdx="0" presStyleCnt="1" custScaleX="48094" custScaleY="59011"/>
      <dgm:spPr/>
    </dgm:pt>
    <dgm:pt modelId="{0636E296-4A95-4D44-9B62-1D29DC460F90}" type="pres">
      <dgm:prSet presAssocID="{EEDB67DF-C1B1-A84C-8AE8-582DABB55FFC}" presName="linearProcess" presStyleCnt="0"/>
      <dgm:spPr/>
    </dgm:pt>
    <dgm:pt modelId="{3226C3AD-C68D-B44E-9453-BBF894031FAF}" type="pres">
      <dgm:prSet presAssocID="{6D7CB0F6-399B-7D44-B0DF-208C67195291}" presName="textNode" presStyleLbl="node1" presStyleIdx="0" presStyleCnt="2" custScaleX="73013" custLinFactX="-4166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083-01BE-2A44-BB1E-DF952B62BAF7}" type="pres">
      <dgm:prSet presAssocID="{6121B14D-E9C0-AB40-B5B3-B020D04D7F32}" presName="sibTrans" presStyleCnt="0"/>
      <dgm:spPr/>
    </dgm:pt>
    <dgm:pt modelId="{6A66064B-9DB3-5B4B-9217-A2515D6BF62D}" type="pres">
      <dgm:prSet presAssocID="{5B9E6B9D-5CED-CA41-80EB-A236BF81A11C}" presName="textNode" presStyleLbl="node1" presStyleIdx="1" presStyleCnt="2" custScaleX="64572" custScaleY="101908" custLinFactX="42305" custLinFactNeighborX="100000" custLinFactNeighborY="-3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47686-AD78-D04C-8DB0-7D5E4B33A148}" srcId="{EEDB67DF-C1B1-A84C-8AE8-582DABB55FFC}" destId="{6D7CB0F6-399B-7D44-B0DF-208C67195291}" srcOrd="0" destOrd="0" parTransId="{7FB78B94-2DA6-7A48-90B6-1796C031B88C}" sibTransId="{6121B14D-E9C0-AB40-B5B3-B020D04D7F32}"/>
    <dgm:cxn modelId="{A5F0F491-3CAC-3A49-86FB-C880C18ACAD8}" srcId="{EEDB67DF-C1B1-A84C-8AE8-582DABB55FFC}" destId="{5B9E6B9D-5CED-CA41-80EB-A236BF81A11C}" srcOrd="1" destOrd="0" parTransId="{2B8A55B3-BCCE-CA4D-97AC-7449C0AF5C85}" sibTransId="{48DED7D5-AFFF-D04A-8947-1FECC73F98BB}"/>
    <dgm:cxn modelId="{2F75F038-3687-3A4C-A78D-A1427D30585C}" type="presOf" srcId="{EEDB67DF-C1B1-A84C-8AE8-582DABB55FFC}" destId="{AD2017C0-5D18-134D-977C-3FAD92797131}" srcOrd="0" destOrd="0" presId="urn:microsoft.com/office/officeart/2005/8/layout/hProcess9"/>
    <dgm:cxn modelId="{366F4CCF-722F-D342-BC79-3ABF1AD33927}" type="presOf" srcId="{5B9E6B9D-5CED-CA41-80EB-A236BF81A11C}" destId="{6A66064B-9DB3-5B4B-9217-A2515D6BF62D}" srcOrd="0" destOrd="0" presId="urn:microsoft.com/office/officeart/2005/8/layout/hProcess9"/>
    <dgm:cxn modelId="{DBDB632D-8937-344E-B18A-53DB5A81C20F}" type="presOf" srcId="{6D7CB0F6-399B-7D44-B0DF-208C67195291}" destId="{3226C3AD-C68D-B44E-9453-BBF894031FAF}" srcOrd="0" destOrd="0" presId="urn:microsoft.com/office/officeart/2005/8/layout/hProcess9"/>
    <dgm:cxn modelId="{0A1636CD-49E7-284B-B463-119B820348E3}" type="presParOf" srcId="{AD2017C0-5D18-134D-977C-3FAD92797131}" destId="{0DDC171F-C113-4846-A6E0-4C62C8442A3F}" srcOrd="0" destOrd="0" presId="urn:microsoft.com/office/officeart/2005/8/layout/hProcess9"/>
    <dgm:cxn modelId="{B06D295E-3188-E74A-8894-C789DE7EA2A5}" type="presParOf" srcId="{AD2017C0-5D18-134D-977C-3FAD92797131}" destId="{0636E296-4A95-4D44-9B62-1D29DC460F90}" srcOrd="1" destOrd="0" presId="urn:microsoft.com/office/officeart/2005/8/layout/hProcess9"/>
    <dgm:cxn modelId="{E3088813-E895-DC45-8823-CFEFF8372568}" type="presParOf" srcId="{0636E296-4A95-4D44-9B62-1D29DC460F90}" destId="{3226C3AD-C68D-B44E-9453-BBF894031FAF}" srcOrd="0" destOrd="0" presId="urn:microsoft.com/office/officeart/2005/8/layout/hProcess9"/>
    <dgm:cxn modelId="{F8BD36DC-E147-3D47-A4C6-DF806C5DBCEB}" type="presParOf" srcId="{0636E296-4A95-4D44-9B62-1D29DC460F90}" destId="{97906083-01BE-2A44-BB1E-DF952B62BAF7}" srcOrd="1" destOrd="0" presId="urn:microsoft.com/office/officeart/2005/8/layout/hProcess9"/>
    <dgm:cxn modelId="{8320155A-D925-5A40-9DCD-6C3EAD64782B}" type="presParOf" srcId="{0636E296-4A95-4D44-9B62-1D29DC460F90}" destId="{6A66064B-9DB3-5B4B-9217-A2515D6BF62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DB67DF-C1B1-A84C-8AE8-582DABB55F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6D7CB0F6-399B-7D44-B0DF-208C67195291}">
      <dgm:prSet phldrT="[Text]"/>
      <dgm:spPr/>
      <dgm:t>
        <a:bodyPr/>
        <a:lstStyle/>
        <a:p>
          <a:r>
            <a:rPr lang="en-US" dirty="0" smtClean="0"/>
            <a:t>You study your site words.</a:t>
          </a:r>
          <a:endParaRPr lang="en-US" dirty="0"/>
        </a:p>
      </dgm:t>
    </dgm:pt>
    <dgm:pt modelId="{7FB78B94-2DA6-7A48-90B6-1796C031B88C}" type="parTrans" cxnId="{A3247686-AD78-D04C-8DB0-7D5E4B33A148}">
      <dgm:prSet/>
      <dgm:spPr/>
      <dgm:t>
        <a:bodyPr/>
        <a:lstStyle/>
        <a:p>
          <a:endParaRPr lang="en-US"/>
        </a:p>
      </dgm:t>
    </dgm:pt>
    <dgm:pt modelId="{6121B14D-E9C0-AB40-B5B3-B020D04D7F32}" type="sibTrans" cxnId="{A3247686-AD78-D04C-8DB0-7D5E4B33A148}">
      <dgm:prSet/>
      <dgm:spPr/>
      <dgm:t>
        <a:bodyPr/>
        <a:lstStyle/>
        <a:p>
          <a:endParaRPr lang="en-US"/>
        </a:p>
      </dgm:t>
    </dgm:pt>
    <dgm:pt modelId="{5B9E6B9D-5CED-CA41-80EB-A236BF81A11C}">
      <dgm:prSet phldrT="[Text]"/>
      <dgm:spPr/>
      <dgm:t>
        <a:bodyPr/>
        <a:lstStyle/>
        <a:p>
          <a:r>
            <a:rPr lang="en-US" dirty="0" smtClean="0"/>
            <a:t>You get a good score on the reading assignment.</a:t>
          </a:r>
          <a:endParaRPr lang="en-US" dirty="0"/>
        </a:p>
      </dgm:t>
    </dgm:pt>
    <dgm:pt modelId="{2B8A55B3-BCCE-CA4D-97AC-7449C0AF5C85}" type="parTrans" cxnId="{A5F0F491-3CAC-3A49-86FB-C880C18ACAD8}">
      <dgm:prSet/>
      <dgm:spPr/>
      <dgm:t>
        <a:bodyPr/>
        <a:lstStyle/>
        <a:p>
          <a:endParaRPr lang="en-US"/>
        </a:p>
      </dgm:t>
    </dgm:pt>
    <dgm:pt modelId="{48DED7D5-AFFF-D04A-8947-1FECC73F98BB}" type="sibTrans" cxnId="{A5F0F491-3CAC-3A49-86FB-C880C18ACAD8}">
      <dgm:prSet/>
      <dgm:spPr/>
      <dgm:t>
        <a:bodyPr/>
        <a:lstStyle/>
        <a:p>
          <a:endParaRPr lang="en-US"/>
        </a:p>
      </dgm:t>
    </dgm:pt>
    <dgm:pt modelId="{AD2017C0-5D18-134D-977C-3FAD92797131}" type="pres">
      <dgm:prSet presAssocID="{EEDB67DF-C1B1-A84C-8AE8-582DABB55FFC}" presName="CompostProcess" presStyleCnt="0">
        <dgm:presLayoutVars>
          <dgm:dir/>
          <dgm:resizeHandles val="exact"/>
        </dgm:presLayoutVars>
      </dgm:prSet>
      <dgm:spPr/>
    </dgm:pt>
    <dgm:pt modelId="{0DDC171F-C113-4846-A6E0-4C62C8442A3F}" type="pres">
      <dgm:prSet presAssocID="{EEDB67DF-C1B1-A84C-8AE8-582DABB55FFC}" presName="arrow" presStyleLbl="bgShp" presStyleIdx="0" presStyleCnt="1" custScaleX="48094" custScaleY="59011" custLinFactNeighborX="-2250"/>
      <dgm:spPr/>
    </dgm:pt>
    <dgm:pt modelId="{0636E296-4A95-4D44-9B62-1D29DC460F90}" type="pres">
      <dgm:prSet presAssocID="{EEDB67DF-C1B1-A84C-8AE8-582DABB55FFC}" presName="linearProcess" presStyleCnt="0"/>
      <dgm:spPr/>
    </dgm:pt>
    <dgm:pt modelId="{3226C3AD-C68D-B44E-9453-BBF894031FAF}" type="pres">
      <dgm:prSet presAssocID="{6D7CB0F6-399B-7D44-B0DF-208C67195291}" presName="textNode" presStyleLbl="node1" presStyleIdx="0" presStyleCnt="2" custScaleX="73013" custLinFactX="-4166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083-01BE-2A44-BB1E-DF952B62BAF7}" type="pres">
      <dgm:prSet presAssocID="{6121B14D-E9C0-AB40-B5B3-B020D04D7F32}" presName="sibTrans" presStyleCnt="0"/>
      <dgm:spPr/>
    </dgm:pt>
    <dgm:pt modelId="{6A66064B-9DB3-5B4B-9217-A2515D6BF62D}" type="pres">
      <dgm:prSet presAssocID="{5B9E6B9D-5CED-CA41-80EB-A236BF81A11C}" presName="textNode" presStyleLbl="node1" presStyleIdx="1" presStyleCnt="2" custScaleX="90590" custScaleY="101847" custLinFactX="50984" custLinFactNeighborX="100000" custLinFactNeighborY="-3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56121-DC44-6347-B41E-F0AB5DFA37A6}" type="presOf" srcId="{5B9E6B9D-5CED-CA41-80EB-A236BF81A11C}" destId="{6A66064B-9DB3-5B4B-9217-A2515D6BF62D}" srcOrd="0" destOrd="0" presId="urn:microsoft.com/office/officeart/2005/8/layout/hProcess9"/>
    <dgm:cxn modelId="{A3247686-AD78-D04C-8DB0-7D5E4B33A148}" srcId="{EEDB67DF-C1B1-A84C-8AE8-582DABB55FFC}" destId="{6D7CB0F6-399B-7D44-B0DF-208C67195291}" srcOrd="0" destOrd="0" parTransId="{7FB78B94-2DA6-7A48-90B6-1796C031B88C}" sibTransId="{6121B14D-E9C0-AB40-B5B3-B020D04D7F32}"/>
    <dgm:cxn modelId="{1186DEBA-0007-C54D-BEDD-DC9F5B4A8B9E}" type="presOf" srcId="{6D7CB0F6-399B-7D44-B0DF-208C67195291}" destId="{3226C3AD-C68D-B44E-9453-BBF894031FAF}" srcOrd="0" destOrd="0" presId="urn:microsoft.com/office/officeart/2005/8/layout/hProcess9"/>
    <dgm:cxn modelId="{A5F0F491-3CAC-3A49-86FB-C880C18ACAD8}" srcId="{EEDB67DF-C1B1-A84C-8AE8-582DABB55FFC}" destId="{5B9E6B9D-5CED-CA41-80EB-A236BF81A11C}" srcOrd="1" destOrd="0" parTransId="{2B8A55B3-BCCE-CA4D-97AC-7449C0AF5C85}" sibTransId="{48DED7D5-AFFF-D04A-8947-1FECC73F98BB}"/>
    <dgm:cxn modelId="{C06E94FF-2E89-9A42-A36D-2E7EB08ECFF0}" type="presOf" srcId="{EEDB67DF-C1B1-A84C-8AE8-582DABB55FFC}" destId="{AD2017C0-5D18-134D-977C-3FAD92797131}" srcOrd="0" destOrd="0" presId="urn:microsoft.com/office/officeart/2005/8/layout/hProcess9"/>
    <dgm:cxn modelId="{EE94AFDA-7798-F54A-B2AB-3A32A0DD0768}" type="presParOf" srcId="{AD2017C0-5D18-134D-977C-3FAD92797131}" destId="{0DDC171F-C113-4846-A6E0-4C62C8442A3F}" srcOrd="0" destOrd="0" presId="urn:microsoft.com/office/officeart/2005/8/layout/hProcess9"/>
    <dgm:cxn modelId="{75DE5F2B-9720-F94C-AE08-47E31D26E9FC}" type="presParOf" srcId="{AD2017C0-5D18-134D-977C-3FAD92797131}" destId="{0636E296-4A95-4D44-9B62-1D29DC460F90}" srcOrd="1" destOrd="0" presId="urn:microsoft.com/office/officeart/2005/8/layout/hProcess9"/>
    <dgm:cxn modelId="{9D713FED-D960-5C4B-A9D8-C35FE20B8B7C}" type="presParOf" srcId="{0636E296-4A95-4D44-9B62-1D29DC460F90}" destId="{3226C3AD-C68D-B44E-9453-BBF894031FAF}" srcOrd="0" destOrd="0" presId="urn:microsoft.com/office/officeart/2005/8/layout/hProcess9"/>
    <dgm:cxn modelId="{B1698930-EAD5-C14D-9CCA-1FF9B442B90D}" type="presParOf" srcId="{0636E296-4A95-4D44-9B62-1D29DC460F90}" destId="{97906083-01BE-2A44-BB1E-DF952B62BAF7}" srcOrd="1" destOrd="0" presId="urn:microsoft.com/office/officeart/2005/8/layout/hProcess9"/>
    <dgm:cxn modelId="{A6378DBD-04EF-A442-854B-378B61C3E372}" type="presParOf" srcId="{0636E296-4A95-4D44-9B62-1D29DC460F90}" destId="{6A66064B-9DB3-5B4B-9217-A2515D6BF62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DB67DF-C1B1-A84C-8AE8-582DABB55F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6D7CB0F6-399B-7D44-B0DF-208C67195291}">
      <dgm:prSet phldrT="[Text]"/>
      <dgm:spPr/>
      <dgm:t>
        <a:bodyPr/>
        <a:lstStyle/>
        <a:p>
          <a:r>
            <a:rPr lang="en-US" dirty="0" smtClean="0"/>
            <a:t>You stay up watching TV after your parents tell you to go to bed.</a:t>
          </a:r>
          <a:endParaRPr lang="en-US" dirty="0"/>
        </a:p>
      </dgm:t>
    </dgm:pt>
    <dgm:pt modelId="{7FB78B94-2DA6-7A48-90B6-1796C031B88C}" type="parTrans" cxnId="{A3247686-AD78-D04C-8DB0-7D5E4B33A148}">
      <dgm:prSet/>
      <dgm:spPr/>
      <dgm:t>
        <a:bodyPr/>
        <a:lstStyle/>
        <a:p>
          <a:endParaRPr lang="en-US"/>
        </a:p>
      </dgm:t>
    </dgm:pt>
    <dgm:pt modelId="{6121B14D-E9C0-AB40-B5B3-B020D04D7F32}" type="sibTrans" cxnId="{A3247686-AD78-D04C-8DB0-7D5E4B33A148}">
      <dgm:prSet/>
      <dgm:spPr/>
      <dgm:t>
        <a:bodyPr/>
        <a:lstStyle/>
        <a:p>
          <a:endParaRPr lang="en-US"/>
        </a:p>
      </dgm:t>
    </dgm:pt>
    <dgm:pt modelId="{5B9E6B9D-5CED-CA41-80EB-A236BF81A11C}">
      <dgm:prSet phldrT="[Text]"/>
      <dgm:spPr/>
      <dgm:t>
        <a:bodyPr/>
        <a:lstStyle/>
        <a:p>
          <a:r>
            <a:rPr lang="en-US" dirty="0" smtClean="0"/>
            <a:t>You are tired all day at school.</a:t>
          </a:r>
          <a:endParaRPr lang="en-US" dirty="0"/>
        </a:p>
      </dgm:t>
    </dgm:pt>
    <dgm:pt modelId="{2B8A55B3-BCCE-CA4D-97AC-7449C0AF5C85}" type="parTrans" cxnId="{A5F0F491-3CAC-3A49-86FB-C880C18ACAD8}">
      <dgm:prSet/>
      <dgm:spPr/>
      <dgm:t>
        <a:bodyPr/>
        <a:lstStyle/>
        <a:p>
          <a:endParaRPr lang="en-US"/>
        </a:p>
      </dgm:t>
    </dgm:pt>
    <dgm:pt modelId="{48DED7D5-AFFF-D04A-8947-1FECC73F98BB}" type="sibTrans" cxnId="{A5F0F491-3CAC-3A49-86FB-C880C18ACAD8}">
      <dgm:prSet/>
      <dgm:spPr/>
      <dgm:t>
        <a:bodyPr/>
        <a:lstStyle/>
        <a:p>
          <a:endParaRPr lang="en-US"/>
        </a:p>
      </dgm:t>
    </dgm:pt>
    <dgm:pt modelId="{AD2017C0-5D18-134D-977C-3FAD92797131}" type="pres">
      <dgm:prSet presAssocID="{EEDB67DF-C1B1-A84C-8AE8-582DABB55FFC}" presName="CompostProcess" presStyleCnt="0">
        <dgm:presLayoutVars>
          <dgm:dir/>
          <dgm:resizeHandles val="exact"/>
        </dgm:presLayoutVars>
      </dgm:prSet>
      <dgm:spPr/>
    </dgm:pt>
    <dgm:pt modelId="{0DDC171F-C113-4846-A6E0-4C62C8442A3F}" type="pres">
      <dgm:prSet presAssocID="{EEDB67DF-C1B1-A84C-8AE8-582DABB55FFC}" presName="arrow" presStyleLbl="bgShp" presStyleIdx="0" presStyleCnt="1" custScaleX="38177" custScaleY="52320"/>
      <dgm:spPr/>
    </dgm:pt>
    <dgm:pt modelId="{0636E296-4A95-4D44-9B62-1D29DC460F90}" type="pres">
      <dgm:prSet presAssocID="{EEDB67DF-C1B1-A84C-8AE8-582DABB55FFC}" presName="linearProcess" presStyleCnt="0"/>
      <dgm:spPr/>
    </dgm:pt>
    <dgm:pt modelId="{3226C3AD-C68D-B44E-9453-BBF894031FAF}" type="pres">
      <dgm:prSet presAssocID="{6D7CB0F6-399B-7D44-B0DF-208C67195291}" presName="textNode" presStyleLbl="node1" presStyleIdx="0" presStyleCnt="2" custScaleX="73013" custLinFactX="-4166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083-01BE-2A44-BB1E-DF952B62BAF7}" type="pres">
      <dgm:prSet presAssocID="{6121B14D-E9C0-AB40-B5B3-B020D04D7F32}" presName="sibTrans" presStyleCnt="0"/>
      <dgm:spPr/>
    </dgm:pt>
    <dgm:pt modelId="{6A66064B-9DB3-5B4B-9217-A2515D6BF62D}" type="pres">
      <dgm:prSet presAssocID="{5B9E6B9D-5CED-CA41-80EB-A236BF81A11C}" presName="textNode" presStyleLbl="node1" presStyleIdx="1" presStyleCnt="2" custScaleX="64572" custScaleY="101908" custLinFactX="21518" custLinFactNeighborX="100000" custLinFactNeighborY="-4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47686-AD78-D04C-8DB0-7D5E4B33A148}" srcId="{EEDB67DF-C1B1-A84C-8AE8-582DABB55FFC}" destId="{6D7CB0F6-399B-7D44-B0DF-208C67195291}" srcOrd="0" destOrd="0" parTransId="{7FB78B94-2DA6-7A48-90B6-1796C031B88C}" sibTransId="{6121B14D-E9C0-AB40-B5B3-B020D04D7F32}"/>
    <dgm:cxn modelId="{A5F0F491-3CAC-3A49-86FB-C880C18ACAD8}" srcId="{EEDB67DF-C1B1-A84C-8AE8-582DABB55FFC}" destId="{5B9E6B9D-5CED-CA41-80EB-A236BF81A11C}" srcOrd="1" destOrd="0" parTransId="{2B8A55B3-BCCE-CA4D-97AC-7449C0AF5C85}" sibTransId="{48DED7D5-AFFF-D04A-8947-1FECC73F98BB}"/>
    <dgm:cxn modelId="{ED65B246-AE3E-6A44-9E1F-06490C71FE34}" type="presOf" srcId="{5B9E6B9D-5CED-CA41-80EB-A236BF81A11C}" destId="{6A66064B-9DB3-5B4B-9217-A2515D6BF62D}" srcOrd="0" destOrd="0" presId="urn:microsoft.com/office/officeart/2005/8/layout/hProcess9"/>
    <dgm:cxn modelId="{F8A5DA34-DEE9-8A42-A41F-6FE237E08EDC}" type="presOf" srcId="{EEDB67DF-C1B1-A84C-8AE8-582DABB55FFC}" destId="{AD2017C0-5D18-134D-977C-3FAD92797131}" srcOrd="0" destOrd="0" presId="urn:microsoft.com/office/officeart/2005/8/layout/hProcess9"/>
    <dgm:cxn modelId="{AF8B10C4-2F17-1D4F-B465-A437ACA046C1}" type="presOf" srcId="{6D7CB0F6-399B-7D44-B0DF-208C67195291}" destId="{3226C3AD-C68D-B44E-9453-BBF894031FAF}" srcOrd="0" destOrd="0" presId="urn:microsoft.com/office/officeart/2005/8/layout/hProcess9"/>
    <dgm:cxn modelId="{58A2D370-7D7E-E94B-BEF5-5AC6893FA710}" type="presParOf" srcId="{AD2017C0-5D18-134D-977C-3FAD92797131}" destId="{0DDC171F-C113-4846-A6E0-4C62C8442A3F}" srcOrd="0" destOrd="0" presId="urn:microsoft.com/office/officeart/2005/8/layout/hProcess9"/>
    <dgm:cxn modelId="{E5290BBD-240B-A045-A8A5-88FB777FC034}" type="presParOf" srcId="{AD2017C0-5D18-134D-977C-3FAD92797131}" destId="{0636E296-4A95-4D44-9B62-1D29DC460F90}" srcOrd="1" destOrd="0" presId="urn:microsoft.com/office/officeart/2005/8/layout/hProcess9"/>
    <dgm:cxn modelId="{B27FF4D3-7206-9C47-A912-EBFFEB881D6D}" type="presParOf" srcId="{0636E296-4A95-4D44-9B62-1D29DC460F90}" destId="{3226C3AD-C68D-B44E-9453-BBF894031FAF}" srcOrd="0" destOrd="0" presId="urn:microsoft.com/office/officeart/2005/8/layout/hProcess9"/>
    <dgm:cxn modelId="{D8B2A8A8-39D3-B040-BFE2-2C6411EE0765}" type="presParOf" srcId="{0636E296-4A95-4D44-9B62-1D29DC460F90}" destId="{97906083-01BE-2A44-BB1E-DF952B62BAF7}" srcOrd="1" destOrd="0" presId="urn:microsoft.com/office/officeart/2005/8/layout/hProcess9"/>
    <dgm:cxn modelId="{B562F20D-5E2C-6F42-B66E-6DB54F22746C}" type="presParOf" srcId="{0636E296-4A95-4D44-9B62-1D29DC460F90}" destId="{6A66064B-9DB3-5B4B-9217-A2515D6BF62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DB67DF-C1B1-A84C-8AE8-582DABB55F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6D7CB0F6-399B-7D44-B0DF-208C67195291}">
      <dgm:prSet phldrT="[Text]"/>
      <dgm:spPr/>
      <dgm:t>
        <a:bodyPr/>
        <a:lstStyle/>
        <a:p>
          <a:r>
            <a:rPr lang="en-US" dirty="0" smtClean="0"/>
            <a:t>You eat a lot of candy don’t brush your teeth.</a:t>
          </a:r>
          <a:endParaRPr lang="en-US" dirty="0"/>
        </a:p>
      </dgm:t>
    </dgm:pt>
    <dgm:pt modelId="{7FB78B94-2DA6-7A48-90B6-1796C031B88C}" type="parTrans" cxnId="{A3247686-AD78-D04C-8DB0-7D5E4B33A148}">
      <dgm:prSet/>
      <dgm:spPr/>
      <dgm:t>
        <a:bodyPr/>
        <a:lstStyle/>
        <a:p>
          <a:endParaRPr lang="en-US"/>
        </a:p>
      </dgm:t>
    </dgm:pt>
    <dgm:pt modelId="{6121B14D-E9C0-AB40-B5B3-B020D04D7F32}" type="sibTrans" cxnId="{A3247686-AD78-D04C-8DB0-7D5E4B33A148}">
      <dgm:prSet/>
      <dgm:spPr/>
      <dgm:t>
        <a:bodyPr/>
        <a:lstStyle/>
        <a:p>
          <a:endParaRPr lang="en-US"/>
        </a:p>
      </dgm:t>
    </dgm:pt>
    <dgm:pt modelId="{5B9E6B9D-5CED-CA41-80EB-A236BF81A11C}">
      <dgm:prSet phldrT="[Text]"/>
      <dgm:spPr/>
      <dgm:t>
        <a:bodyPr/>
        <a:lstStyle/>
        <a:p>
          <a:r>
            <a:rPr lang="en-US" dirty="0" smtClean="0"/>
            <a:t>You develop a cavity in your teeth and have to get a filling.</a:t>
          </a:r>
          <a:endParaRPr lang="en-US" dirty="0"/>
        </a:p>
      </dgm:t>
    </dgm:pt>
    <dgm:pt modelId="{2B8A55B3-BCCE-CA4D-97AC-7449C0AF5C85}" type="parTrans" cxnId="{A5F0F491-3CAC-3A49-86FB-C880C18ACAD8}">
      <dgm:prSet/>
      <dgm:spPr/>
      <dgm:t>
        <a:bodyPr/>
        <a:lstStyle/>
        <a:p>
          <a:endParaRPr lang="en-US"/>
        </a:p>
      </dgm:t>
    </dgm:pt>
    <dgm:pt modelId="{48DED7D5-AFFF-D04A-8947-1FECC73F98BB}" type="sibTrans" cxnId="{A5F0F491-3CAC-3A49-86FB-C880C18ACAD8}">
      <dgm:prSet/>
      <dgm:spPr/>
      <dgm:t>
        <a:bodyPr/>
        <a:lstStyle/>
        <a:p>
          <a:endParaRPr lang="en-US"/>
        </a:p>
      </dgm:t>
    </dgm:pt>
    <dgm:pt modelId="{AD2017C0-5D18-134D-977C-3FAD92797131}" type="pres">
      <dgm:prSet presAssocID="{EEDB67DF-C1B1-A84C-8AE8-582DABB55FFC}" presName="CompostProcess" presStyleCnt="0">
        <dgm:presLayoutVars>
          <dgm:dir/>
          <dgm:resizeHandles val="exact"/>
        </dgm:presLayoutVars>
      </dgm:prSet>
      <dgm:spPr/>
    </dgm:pt>
    <dgm:pt modelId="{0DDC171F-C113-4846-A6E0-4C62C8442A3F}" type="pres">
      <dgm:prSet presAssocID="{EEDB67DF-C1B1-A84C-8AE8-582DABB55FFC}" presName="arrow" presStyleLbl="bgShp" presStyleIdx="0" presStyleCnt="1" custScaleX="38177" custScaleY="41372" custLinFactNeighborX="-6311"/>
      <dgm:spPr/>
    </dgm:pt>
    <dgm:pt modelId="{0636E296-4A95-4D44-9B62-1D29DC460F90}" type="pres">
      <dgm:prSet presAssocID="{EEDB67DF-C1B1-A84C-8AE8-582DABB55FFC}" presName="linearProcess" presStyleCnt="0"/>
      <dgm:spPr/>
    </dgm:pt>
    <dgm:pt modelId="{3226C3AD-C68D-B44E-9453-BBF894031FAF}" type="pres">
      <dgm:prSet presAssocID="{6D7CB0F6-399B-7D44-B0DF-208C67195291}" presName="textNode" presStyleLbl="node1" presStyleIdx="0" presStyleCnt="2" custScaleX="73013" custLinFactX="-4166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083-01BE-2A44-BB1E-DF952B62BAF7}" type="pres">
      <dgm:prSet presAssocID="{6121B14D-E9C0-AB40-B5B3-B020D04D7F32}" presName="sibTrans" presStyleCnt="0"/>
      <dgm:spPr/>
    </dgm:pt>
    <dgm:pt modelId="{6A66064B-9DB3-5B4B-9217-A2515D6BF62D}" type="pres">
      <dgm:prSet presAssocID="{5B9E6B9D-5CED-CA41-80EB-A236BF81A11C}" presName="textNode" presStyleLbl="node1" presStyleIdx="1" presStyleCnt="2" custScaleX="91957" custScaleY="103367" custLinFactX="23677" custLinFactNeighborX="100000" custLinFactNeighborY="-6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47686-AD78-D04C-8DB0-7D5E4B33A148}" srcId="{EEDB67DF-C1B1-A84C-8AE8-582DABB55FFC}" destId="{6D7CB0F6-399B-7D44-B0DF-208C67195291}" srcOrd="0" destOrd="0" parTransId="{7FB78B94-2DA6-7A48-90B6-1796C031B88C}" sibTransId="{6121B14D-E9C0-AB40-B5B3-B020D04D7F32}"/>
    <dgm:cxn modelId="{A5F0F491-3CAC-3A49-86FB-C880C18ACAD8}" srcId="{EEDB67DF-C1B1-A84C-8AE8-582DABB55FFC}" destId="{5B9E6B9D-5CED-CA41-80EB-A236BF81A11C}" srcOrd="1" destOrd="0" parTransId="{2B8A55B3-BCCE-CA4D-97AC-7449C0AF5C85}" sibTransId="{48DED7D5-AFFF-D04A-8947-1FECC73F98BB}"/>
    <dgm:cxn modelId="{1211A6E9-4457-9A4D-AFAB-6762A17EC945}" type="presOf" srcId="{EEDB67DF-C1B1-A84C-8AE8-582DABB55FFC}" destId="{AD2017C0-5D18-134D-977C-3FAD92797131}" srcOrd="0" destOrd="0" presId="urn:microsoft.com/office/officeart/2005/8/layout/hProcess9"/>
    <dgm:cxn modelId="{76085D9E-A2AD-014E-9468-304764CC888A}" type="presOf" srcId="{6D7CB0F6-399B-7D44-B0DF-208C67195291}" destId="{3226C3AD-C68D-B44E-9453-BBF894031FAF}" srcOrd="0" destOrd="0" presId="urn:microsoft.com/office/officeart/2005/8/layout/hProcess9"/>
    <dgm:cxn modelId="{B5738E23-2F2C-8D4C-8E9C-38124FB098A1}" type="presOf" srcId="{5B9E6B9D-5CED-CA41-80EB-A236BF81A11C}" destId="{6A66064B-9DB3-5B4B-9217-A2515D6BF62D}" srcOrd="0" destOrd="0" presId="urn:microsoft.com/office/officeart/2005/8/layout/hProcess9"/>
    <dgm:cxn modelId="{BF381C01-C548-2942-BDF9-5894BA818FEC}" type="presParOf" srcId="{AD2017C0-5D18-134D-977C-3FAD92797131}" destId="{0DDC171F-C113-4846-A6E0-4C62C8442A3F}" srcOrd="0" destOrd="0" presId="urn:microsoft.com/office/officeart/2005/8/layout/hProcess9"/>
    <dgm:cxn modelId="{D64FFFE9-240F-C540-A572-4FD6CE954AA6}" type="presParOf" srcId="{AD2017C0-5D18-134D-977C-3FAD92797131}" destId="{0636E296-4A95-4D44-9B62-1D29DC460F90}" srcOrd="1" destOrd="0" presId="urn:microsoft.com/office/officeart/2005/8/layout/hProcess9"/>
    <dgm:cxn modelId="{0F2E7EDB-A184-9742-B698-59100D2FA2E7}" type="presParOf" srcId="{0636E296-4A95-4D44-9B62-1D29DC460F90}" destId="{3226C3AD-C68D-B44E-9453-BBF894031FAF}" srcOrd="0" destOrd="0" presId="urn:microsoft.com/office/officeart/2005/8/layout/hProcess9"/>
    <dgm:cxn modelId="{B1BA5482-039C-AC4F-BA26-87C7995CD53F}" type="presParOf" srcId="{0636E296-4A95-4D44-9B62-1D29DC460F90}" destId="{97906083-01BE-2A44-BB1E-DF952B62BAF7}" srcOrd="1" destOrd="0" presId="urn:microsoft.com/office/officeart/2005/8/layout/hProcess9"/>
    <dgm:cxn modelId="{15740B2B-1068-D94A-98C4-84072624A0EE}" type="presParOf" srcId="{0636E296-4A95-4D44-9B62-1D29DC460F90}" destId="{6A66064B-9DB3-5B4B-9217-A2515D6BF62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171F-C113-4846-A6E0-4C62C8442A3F}">
      <dsp:nvSpPr>
        <dsp:cNvPr id="0" name=""/>
        <dsp:cNvSpPr/>
      </dsp:nvSpPr>
      <dsp:spPr>
        <a:xfrm>
          <a:off x="3028938" y="1792135"/>
          <a:ext cx="1992195" cy="116841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171F-C113-4846-A6E0-4C62C8442A3F}">
      <dsp:nvSpPr>
        <dsp:cNvPr id="0" name=""/>
        <dsp:cNvSpPr/>
      </dsp:nvSpPr>
      <dsp:spPr>
        <a:xfrm>
          <a:off x="2068561" y="867084"/>
          <a:ext cx="3191412" cy="306643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6C3AD-C68D-B44E-9453-BBF894031FAF}">
      <dsp:nvSpPr>
        <dsp:cNvPr id="0" name=""/>
        <dsp:cNvSpPr/>
      </dsp:nvSpPr>
      <dsp:spPr>
        <a:xfrm>
          <a:off x="1" y="1425586"/>
          <a:ext cx="2284881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Jumping in a Puddle	</a:t>
          </a:r>
          <a:endParaRPr lang="en-US" sz="3500" kern="1200" dirty="0"/>
        </a:p>
      </dsp:txBody>
      <dsp:txXfrm>
        <a:off x="93739" y="1519324"/>
        <a:ext cx="2097405" cy="1732764"/>
      </dsp:txXfrm>
    </dsp:sp>
    <dsp:sp modelId="{6A66064B-9DB3-5B4B-9217-A2515D6BF62D}">
      <dsp:nvSpPr>
        <dsp:cNvPr id="0" name=""/>
        <dsp:cNvSpPr/>
      </dsp:nvSpPr>
      <dsp:spPr>
        <a:xfrm>
          <a:off x="5261061" y="1367191"/>
          <a:ext cx="2358936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Muddy Shoes</a:t>
          </a:r>
          <a:endParaRPr lang="en-US" sz="3500" kern="1200" dirty="0"/>
        </a:p>
      </dsp:txBody>
      <dsp:txXfrm>
        <a:off x="5354799" y="1460929"/>
        <a:ext cx="2171460" cy="1732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171F-C113-4846-A6E0-4C62C8442A3F}">
      <dsp:nvSpPr>
        <dsp:cNvPr id="0" name=""/>
        <dsp:cNvSpPr/>
      </dsp:nvSpPr>
      <dsp:spPr>
        <a:xfrm>
          <a:off x="2004277" y="1290449"/>
          <a:ext cx="2910634" cy="227807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6C3AD-C68D-B44E-9453-BBF894031FAF}">
      <dsp:nvSpPr>
        <dsp:cNvPr id="0" name=""/>
        <dsp:cNvSpPr/>
      </dsp:nvSpPr>
      <dsp:spPr>
        <a:xfrm>
          <a:off x="0" y="1469386"/>
          <a:ext cx="198273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Practicing your soccer kick	</a:t>
          </a:r>
          <a:endParaRPr lang="en-US" sz="2700" kern="1200" dirty="0"/>
        </a:p>
      </dsp:txBody>
      <dsp:txXfrm>
        <a:off x="93738" y="1563124"/>
        <a:ext cx="1795259" cy="1732764"/>
      </dsp:txXfrm>
    </dsp:sp>
    <dsp:sp modelId="{6A66064B-9DB3-5B4B-9217-A2515D6BF62D}">
      <dsp:nvSpPr>
        <dsp:cNvPr id="0" name=""/>
        <dsp:cNvSpPr/>
      </dsp:nvSpPr>
      <dsp:spPr>
        <a:xfrm>
          <a:off x="5000614" y="1410973"/>
          <a:ext cx="261937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Scoring</a:t>
          </a:r>
          <a:r>
            <a:rPr lang="en-US" sz="2700" kern="1200" baseline="0" dirty="0" smtClean="0"/>
            <a:t> a goal in a soccer game</a:t>
          </a:r>
          <a:endParaRPr lang="en-US" sz="2700" kern="1200" dirty="0"/>
        </a:p>
      </dsp:txBody>
      <dsp:txXfrm>
        <a:off x="5094352" y="1504711"/>
        <a:ext cx="2431899" cy="1732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171F-C113-4846-A6E0-4C62C8442A3F}">
      <dsp:nvSpPr>
        <dsp:cNvPr id="0" name=""/>
        <dsp:cNvSpPr/>
      </dsp:nvSpPr>
      <dsp:spPr>
        <a:xfrm>
          <a:off x="2252475" y="983858"/>
          <a:ext cx="3115048" cy="28328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6C3AD-C68D-B44E-9453-BBF894031FAF}">
      <dsp:nvSpPr>
        <dsp:cNvPr id="0" name=""/>
        <dsp:cNvSpPr/>
      </dsp:nvSpPr>
      <dsp:spPr>
        <a:xfrm>
          <a:off x="0" y="1440179"/>
          <a:ext cx="264270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practice throwing the ball in the house.</a:t>
          </a:r>
          <a:endParaRPr lang="en-US" sz="2700" kern="1200" dirty="0"/>
        </a:p>
      </dsp:txBody>
      <dsp:txXfrm>
        <a:off x="93738" y="1533917"/>
        <a:ext cx="2455229" cy="1732764"/>
      </dsp:txXfrm>
    </dsp:sp>
    <dsp:sp modelId="{6A66064B-9DB3-5B4B-9217-A2515D6BF62D}">
      <dsp:nvSpPr>
        <dsp:cNvPr id="0" name=""/>
        <dsp:cNvSpPr/>
      </dsp:nvSpPr>
      <dsp:spPr>
        <a:xfrm>
          <a:off x="5282816" y="1348853"/>
          <a:ext cx="2337183" cy="1956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 glass plate gets broken</a:t>
          </a:r>
          <a:endParaRPr lang="en-US" sz="2700" kern="1200" dirty="0"/>
        </a:p>
      </dsp:txBody>
      <dsp:txXfrm>
        <a:off x="5378343" y="1444380"/>
        <a:ext cx="2146129" cy="17658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171F-C113-4846-A6E0-4C62C8442A3F}">
      <dsp:nvSpPr>
        <dsp:cNvPr id="0" name=""/>
        <dsp:cNvSpPr/>
      </dsp:nvSpPr>
      <dsp:spPr>
        <a:xfrm>
          <a:off x="2106743" y="983858"/>
          <a:ext cx="3115048" cy="28328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6C3AD-C68D-B44E-9453-BBF894031FAF}">
      <dsp:nvSpPr>
        <dsp:cNvPr id="0" name=""/>
        <dsp:cNvSpPr/>
      </dsp:nvSpPr>
      <dsp:spPr>
        <a:xfrm>
          <a:off x="0" y="1440179"/>
          <a:ext cx="2498182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study your site words.</a:t>
          </a:r>
          <a:endParaRPr lang="en-US" sz="2700" kern="1200" dirty="0"/>
        </a:p>
      </dsp:txBody>
      <dsp:txXfrm>
        <a:off x="93738" y="1533917"/>
        <a:ext cx="2310706" cy="1732764"/>
      </dsp:txXfrm>
    </dsp:sp>
    <dsp:sp modelId="{6A66064B-9DB3-5B4B-9217-A2515D6BF62D}">
      <dsp:nvSpPr>
        <dsp:cNvPr id="0" name=""/>
        <dsp:cNvSpPr/>
      </dsp:nvSpPr>
      <dsp:spPr>
        <a:xfrm>
          <a:off x="4520410" y="1349439"/>
          <a:ext cx="3099589" cy="1955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get a good score on the reading assignment.</a:t>
          </a:r>
          <a:endParaRPr lang="en-US" sz="2700" kern="1200" dirty="0"/>
        </a:p>
      </dsp:txBody>
      <dsp:txXfrm>
        <a:off x="4615880" y="1444909"/>
        <a:ext cx="2908649" cy="17647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171F-C113-4846-A6E0-4C62C8442A3F}">
      <dsp:nvSpPr>
        <dsp:cNvPr id="0" name=""/>
        <dsp:cNvSpPr/>
      </dsp:nvSpPr>
      <dsp:spPr>
        <a:xfrm>
          <a:off x="2573637" y="1144463"/>
          <a:ext cx="2472724" cy="251167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6C3AD-C68D-B44E-9453-BBF894031FAF}">
      <dsp:nvSpPr>
        <dsp:cNvPr id="0" name=""/>
        <dsp:cNvSpPr/>
      </dsp:nvSpPr>
      <dsp:spPr>
        <a:xfrm>
          <a:off x="0" y="1440179"/>
          <a:ext cx="2886112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stay up watching TV after your parents tell you to go to bed.</a:t>
          </a:r>
          <a:endParaRPr lang="en-US" sz="2700" kern="1200" dirty="0"/>
        </a:p>
      </dsp:txBody>
      <dsp:txXfrm>
        <a:off x="93738" y="1533917"/>
        <a:ext cx="2698636" cy="1732764"/>
      </dsp:txXfrm>
    </dsp:sp>
    <dsp:sp modelId="{6A66064B-9DB3-5B4B-9217-A2515D6BF62D}">
      <dsp:nvSpPr>
        <dsp:cNvPr id="0" name=""/>
        <dsp:cNvSpPr/>
      </dsp:nvSpPr>
      <dsp:spPr>
        <a:xfrm>
          <a:off x="5067549" y="1334259"/>
          <a:ext cx="2552450" cy="1956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are tired all day at school.</a:t>
          </a:r>
          <a:endParaRPr lang="en-US" sz="2700" kern="1200" dirty="0"/>
        </a:p>
      </dsp:txBody>
      <dsp:txXfrm>
        <a:off x="5163076" y="1429786"/>
        <a:ext cx="2361396" cy="17658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171F-C113-4846-A6E0-4C62C8442A3F}">
      <dsp:nvSpPr>
        <dsp:cNvPr id="0" name=""/>
        <dsp:cNvSpPr/>
      </dsp:nvSpPr>
      <dsp:spPr>
        <a:xfrm>
          <a:off x="2164874" y="1407247"/>
          <a:ext cx="2472724" cy="19861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6C3AD-C68D-B44E-9453-BBF894031FAF}">
      <dsp:nvSpPr>
        <dsp:cNvPr id="0" name=""/>
        <dsp:cNvSpPr/>
      </dsp:nvSpPr>
      <dsp:spPr>
        <a:xfrm>
          <a:off x="0" y="1440179"/>
          <a:ext cx="2399298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eat a lot of candy don’t brush your teeth.</a:t>
          </a:r>
          <a:endParaRPr lang="en-US" sz="2700" kern="1200" dirty="0"/>
        </a:p>
      </dsp:txBody>
      <dsp:txXfrm>
        <a:off x="93738" y="1533917"/>
        <a:ext cx="2211822" cy="1732764"/>
      </dsp:txXfrm>
    </dsp:sp>
    <dsp:sp modelId="{6A66064B-9DB3-5B4B-9217-A2515D6BF62D}">
      <dsp:nvSpPr>
        <dsp:cNvPr id="0" name=""/>
        <dsp:cNvSpPr/>
      </dsp:nvSpPr>
      <dsp:spPr>
        <a:xfrm>
          <a:off x="4598178" y="1276450"/>
          <a:ext cx="3021821" cy="1984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develop a cavity in your teeth and have to get a filling.</a:t>
          </a:r>
          <a:endParaRPr lang="en-US" sz="2700" kern="1200" dirty="0"/>
        </a:p>
      </dsp:txBody>
      <dsp:txXfrm>
        <a:off x="4695073" y="1373345"/>
        <a:ext cx="2828031" cy="1791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B8F5-C24C-1240-B912-CCDCA48E310D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EC91-A1C8-744B-8956-CA6C817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0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5EC91-A1C8-744B-8956-CA6C817B56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9/6/2019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Responsibility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1978464"/>
            <a:ext cx="7620000" cy="1143000"/>
          </a:xfrm>
        </p:spPr>
        <p:txBody>
          <a:bodyPr/>
          <a:lstStyle/>
          <a:p>
            <a:r>
              <a:rPr lang="en-US" dirty="0" smtClean="0"/>
              <a:t>Cause &amp; Effect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982166" y="3121464"/>
            <a:ext cx="2910634" cy="2278076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ounded Rectangle 5"/>
          <p:cNvSpPr/>
          <p:nvPr/>
        </p:nvSpPr>
        <p:spPr>
          <a:xfrm>
            <a:off x="710655" y="3484301"/>
            <a:ext cx="1670415" cy="15271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381750" y="3484301"/>
            <a:ext cx="1821831" cy="16274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495220">
            <a:off x="2731417" y="631196"/>
            <a:ext cx="56569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 if everybody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did that?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425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www.goodfreephotos.com/cache/vector-images/boy-with-glasses-vector-clipart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2270760"/>
            <a:ext cx="3067051" cy="37363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Callout 5"/>
          <p:cNvSpPr/>
          <p:nvPr/>
        </p:nvSpPr>
        <p:spPr>
          <a:xfrm>
            <a:off x="5187950" y="1494790"/>
            <a:ext cx="3329940" cy="1645920"/>
          </a:xfrm>
          <a:prstGeom prst="wedgeEllipseCallout">
            <a:avLst>
              <a:gd name="adj1" fmla="val -89362"/>
              <a:gd name="adj2" fmla="val 93375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ea typeface="MS Mincho"/>
                <a:cs typeface="Times New Roman" panose="02020603050405020304" pitchFamily="18" charset="0"/>
              </a:rPr>
              <a:t>It wasn’t me!</a:t>
            </a:r>
            <a:endParaRPr lang="en-US" sz="1600" dirty="0">
              <a:effectLst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&amp; Effect</a:t>
            </a:r>
            <a:endParaRPr lang="en-US" dirty="0"/>
          </a:p>
        </p:txBody>
      </p:sp>
      <p:pic>
        <p:nvPicPr>
          <p:cNvPr id="1026" name="Picture 2" descr="playing, toys, floor, Child, on the floor, fun, car, play, kid, game, toy, wood - Material, backgrounds, ladybug, table, red, indoors, close-up, still life, high angle view, childhood, representation, dice, group of objects, creativity, yellow, leisure games, selective focus, animal representation, choice, studio shot, 5K, CC0, public domain, royalty fre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4" y="2812803"/>
            <a:ext cx="3341809" cy="222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80751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16-Point Star 7"/>
          <p:cNvSpPr/>
          <p:nvPr/>
        </p:nvSpPr>
        <p:spPr>
          <a:xfrm rot="20020779">
            <a:off x="861857" y="1417636"/>
            <a:ext cx="1942580" cy="1628430"/>
          </a:xfrm>
          <a:prstGeom prst="star16">
            <a:avLst>
              <a:gd name="adj" fmla="val 3471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Toys are left in the floor</a:t>
            </a:r>
            <a:endParaRPr lang="en-US" dirty="0"/>
          </a:p>
        </p:txBody>
      </p:sp>
      <p:sp>
        <p:nvSpPr>
          <p:cNvPr id="9" name="10-Point Star 8"/>
          <p:cNvSpPr/>
          <p:nvPr/>
        </p:nvSpPr>
        <p:spPr>
          <a:xfrm rot="20378801">
            <a:off x="876182" y="5279634"/>
            <a:ext cx="1913929" cy="1285660"/>
          </a:xfrm>
          <a:prstGeom prst="star10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Cause</a:t>
            </a:r>
            <a:endParaRPr lang="en-US" sz="3200" dirty="0"/>
          </a:p>
        </p:txBody>
      </p:sp>
      <p:sp>
        <p:nvSpPr>
          <p:cNvPr id="11" name="16-Point Star 10"/>
          <p:cNvSpPr/>
          <p:nvPr/>
        </p:nvSpPr>
        <p:spPr>
          <a:xfrm rot="20020779">
            <a:off x="5933815" y="1020160"/>
            <a:ext cx="2336223" cy="1628430"/>
          </a:xfrm>
          <a:prstGeom prst="star16">
            <a:avLst>
              <a:gd name="adj" fmla="val 3471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Someone trips and falls</a:t>
            </a:r>
            <a:endParaRPr lang="en-US" dirty="0"/>
          </a:p>
        </p:txBody>
      </p:sp>
      <p:sp>
        <p:nvSpPr>
          <p:cNvPr id="13" name="10-Point Star 12"/>
          <p:cNvSpPr/>
          <p:nvPr/>
        </p:nvSpPr>
        <p:spPr>
          <a:xfrm rot="20378801">
            <a:off x="6074621" y="5223923"/>
            <a:ext cx="1650451" cy="1451336"/>
          </a:xfrm>
          <a:prstGeom prst="star10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Effect</a:t>
            </a:r>
            <a:endParaRPr lang="en-US" sz="3200" dirty="0"/>
          </a:p>
        </p:txBody>
      </p:sp>
      <p:pic>
        <p:nvPicPr>
          <p:cNvPr id="1028" name="Picture 4" descr="Falling, Easter, Mess, Easter Basket, Kid, Fall Down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83" b="90000" l="2917" r="884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7767" b="30524"/>
          <a:stretch/>
        </p:blipFill>
        <p:spPr bwMode="auto">
          <a:xfrm>
            <a:off x="4813301" y="2809055"/>
            <a:ext cx="3764266" cy="238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4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8269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24751" y="2993406"/>
            <a:ext cx="2452449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67801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24751" y="2993406"/>
            <a:ext cx="2452449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0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48525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64451" y="2910856"/>
            <a:ext cx="2452449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5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697894"/>
              </p:ext>
            </p:extLst>
          </p:nvPr>
        </p:nvGraphicFramePr>
        <p:xfrm>
          <a:off x="530192" y="1629398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3501" y="2993406"/>
            <a:ext cx="2933700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1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22542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1251" y="2904506"/>
            <a:ext cx="2452449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49853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67706" y="2898156"/>
            <a:ext cx="2452449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ACBA15-646E-414F-B891-432639352A7F}"/>
</file>

<file path=customXml/itemProps2.xml><?xml version="1.0" encoding="utf-8"?>
<ds:datastoreItem xmlns:ds="http://schemas.openxmlformats.org/officeDocument/2006/customXml" ds:itemID="{F442A9EC-5926-447A-B99D-805F188E3F00}"/>
</file>

<file path=customXml/itemProps3.xml><?xml version="1.0" encoding="utf-8"?>
<ds:datastoreItem xmlns:ds="http://schemas.openxmlformats.org/officeDocument/2006/customXml" ds:itemID="{D0135831-ACAB-43EF-9B12-6EF9AE630808}"/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45</TotalTime>
  <Words>126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MS Mincho</vt:lpstr>
      <vt:lpstr>Times New Roman</vt:lpstr>
      <vt:lpstr>Adjacency</vt:lpstr>
      <vt:lpstr>Personal Responsibility</vt:lpstr>
      <vt:lpstr>PowerPoint Presentation</vt:lpstr>
      <vt:lpstr>Cause &amp; Effect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Cause &amp; Effect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Responsibility</dc:title>
  <dc:creator>East Carolina University</dc:creator>
  <cp:lastModifiedBy>Mitchell, Terri D.</cp:lastModifiedBy>
  <cp:revision>8</cp:revision>
  <dcterms:created xsi:type="dcterms:W3CDTF">2015-06-23T04:22:09Z</dcterms:created>
  <dcterms:modified xsi:type="dcterms:W3CDTF">2019-09-06T15:23:56Z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