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3F3AB-0BF5-48A3-9AAD-784B934296EF}" v="2" dt="2023-01-24T17:31:54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459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, Jamie" userId="fead1b81-8729-4853-867f-46dd9354cdeb" providerId="ADAL" clId="{D653F3AB-0BF5-48A3-9AAD-784B934296EF}"/>
    <pc:docChg chg="modSld">
      <pc:chgData name="Williams, Jamie" userId="fead1b81-8729-4853-867f-46dd9354cdeb" providerId="ADAL" clId="{D653F3AB-0BF5-48A3-9AAD-784B934296EF}" dt="2023-01-24T17:31:54.019" v="1" actId="1076"/>
      <pc:docMkLst>
        <pc:docMk/>
      </pc:docMkLst>
      <pc:sldChg chg="modSp">
        <pc:chgData name="Williams, Jamie" userId="fead1b81-8729-4853-867f-46dd9354cdeb" providerId="ADAL" clId="{D653F3AB-0BF5-48A3-9AAD-784B934296EF}" dt="2023-01-24T17:31:54.019" v="1" actId="1076"/>
        <pc:sldMkLst>
          <pc:docMk/>
          <pc:sldMk cId="1706748827" sldId="263"/>
        </pc:sldMkLst>
        <pc:picChg chg="mod">
          <ac:chgData name="Williams, Jamie" userId="fead1b81-8729-4853-867f-46dd9354cdeb" providerId="ADAL" clId="{D653F3AB-0BF5-48A3-9AAD-784B934296EF}" dt="2023-01-24T17:31:50.051" v="0" actId="1076"/>
          <ac:picMkLst>
            <pc:docMk/>
            <pc:sldMk cId="1706748827" sldId="263"/>
            <ac:picMk id="2050" creationId="{00000000-0000-0000-0000-000000000000}"/>
          </ac:picMkLst>
        </pc:picChg>
        <pc:picChg chg="mod">
          <ac:chgData name="Williams, Jamie" userId="fead1b81-8729-4853-867f-46dd9354cdeb" providerId="ADAL" clId="{D653F3AB-0BF5-48A3-9AAD-784B934296EF}" dt="2023-01-24T17:31:54.019" v="1" actId="1076"/>
          <ac:picMkLst>
            <pc:docMk/>
            <pc:sldMk cId="1706748827" sldId="263"/>
            <ac:picMk id="205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254251"/>
          </a:xfrm>
        </p:spPr>
        <p:txBody>
          <a:bodyPr/>
          <a:lstStyle/>
          <a:p>
            <a:r>
              <a:rPr lang="en-US" sz="6600" dirty="0"/>
              <a:t>Stress &amp; Stress Responses</a:t>
            </a:r>
          </a:p>
        </p:txBody>
      </p:sp>
    </p:spTree>
    <p:extLst>
      <p:ext uri="{BB962C8B-B14F-4D97-AF65-F5344CB8AC3E}">
        <p14:creationId xmlns:p14="http://schemas.microsoft.com/office/powerpoint/2010/main" val="200479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50476"/>
            <a:ext cx="8042276" cy="1336956"/>
          </a:xfrm>
        </p:spPr>
        <p:txBody>
          <a:bodyPr/>
          <a:lstStyle/>
          <a:p>
            <a:r>
              <a:rPr lang="en-US" dirty="0"/>
              <a:t>What are examples of stressors?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73" y="2219614"/>
            <a:ext cx="3244477" cy="3381086"/>
          </a:xfrm>
          <a:prstGeom prst="rect">
            <a:avLst/>
          </a:prstGeom>
        </p:spPr>
      </p:pic>
      <p:pic>
        <p:nvPicPr>
          <p:cNvPr id="1026" name="Picture 2" descr="Transport, Traffic, Vehicle, Bus, School Bus, Americ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49" y="1026771"/>
            <a:ext cx="4325077" cy="288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hoolhouse, School, Education, Building, Learn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3401489"/>
            <a:ext cx="3145380" cy="336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26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Belly, Abdominal Pain, Pain, Intestine, Constip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755" y="0"/>
            <a:ext cx="3313245" cy="271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70056"/>
            <a:ext cx="8042276" cy="1336956"/>
          </a:xfrm>
        </p:spPr>
        <p:txBody>
          <a:bodyPr/>
          <a:lstStyle/>
          <a:p>
            <a:r>
              <a:rPr lang="en-US" dirty="0"/>
              <a:t>How Might Stress Make You Feel?</a:t>
            </a:r>
          </a:p>
        </p:txBody>
      </p:sp>
      <p:pic>
        <p:nvPicPr>
          <p:cNvPr id="2050" name="Picture 2" descr="Angry, Anger, Frustration, Boy, Character, Man, Peop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" y="1038534"/>
            <a:ext cx="2782443" cy="293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irls, Sad, Cartoon, Cute, Female, Person, Sadnes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533" y="1761333"/>
            <a:ext cx="3911600" cy="31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ever, Sick, Thermometer, Woman, Bed, Ill, Medicin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80" y="4624387"/>
            <a:ext cx="3870520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eart, Beat, Heart Beat, Heartbeat, Emergency, Pulse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9" y="4377708"/>
            <a:ext cx="4011612" cy="225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74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294165" y="483783"/>
            <a:ext cx="0" cy="4414519"/>
          </a:xfrm>
          <a:prstGeom prst="line">
            <a:avLst/>
          </a:prstGeom>
          <a:ln w="57150" cmpd="sng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70105" y="1088511"/>
            <a:ext cx="6229563" cy="0"/>
          </a:xfrm>
          <a:prstGeom prst="line">
            <a:avLst/>
          </a:prstGeom>
          <a:ln w="57150" cmpd="sng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1756" y="483783"/>
            <a:ext cx="238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Healthy  Responses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54127" y="483783"/>
            <a:ext cx="2659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Unhealthy  Responses</a:t>
            </a:r>
          </a:p>
        </p:txBody>
      </p:sp>
      <p:pic>
        <p:nvPicPr>
          <p:cNvPr id="3074" name="Picture 2" descr="boy book reding free pictu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916" y="567575"/>
            <a:ext cx="2181355" cy="227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wearing, Profanity, Cursing, Curse, Bad Langu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148" y="3486150"/>
            <a:ext cx="1865265" cy="32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arate, Punch, Wood, Breaking, Fist, Hand, Girl, Stro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6" y="567575"/>
            <a:ext cx="1559033" cy="246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horal, Singing, Children, Kids, Choir, Singer, Si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878" y="4805589"/>
            <a:ext cx="3716252" cy="207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Girl, Biracial, African, Black, Toddler, Little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53" y="4331690"/>
            <a:ext cx="2712646" cy="239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hildren, Girls, Together, Standing, Holding Hands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830" y="2549266"/>
            <a:ext cx="2160357" cy="210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Pow, Comic, Comic Book, Fight, Explosion, Expletive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46" y="1644734"/>
            <a:ext cx="3334846" cy="250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978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F62ACE-AF6E-45DB-862B-71EF77614C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DEDB28-9D9A-4614-8D76-0B1DF5D46C08}"/>
</file>

<file path=customXml/itemProps3.xml><?xml version="1.0" encoding="utf-8"?>
<ds:datastoreItem xmlns:ds="http://schemas.openxmlformats.org/officeDocument/2006/customXml" ds:itemID="{2A896C33-91FC-41D1-910D-2D3C1A4369C7}">
  <ds:schemaRefs>
    <ds:schemaRef ds:uri="http://schemas.microsoft.com/office/2006/metadata/properties"/>
    <ds:schemaRef ds:uri="http://schemas.microsoft.com/office/infopath/2007/PartnerControls"/>
    <ds:schemaRef ds:uri="71fd53a8-7e16-456b-b407-4e8a8765fb7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196</TotalTime>
  <Words>21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News Gothic MT</vt:lpstr>
      <vt:lpstr>Wingdings 2</vt:lpstr>
      <vt:lpstr>Breeze</vt:lpstr>
      <vt:lpstr>Stress &amp; Stress Responses</vt:lpstr>
      <vt:lpstr>What are examples of stressors?</vt:lpstr>
      <vt:lpstr>How Might Stress Make You Feel?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&amp; Stress Responses</dc:title>
  <dc:creator>East Carolina University</dc:creator>
  <cp:lastModifiedBy>Williams, Jamie</cp:lastModifiedBy>
  <cp:revision>15</cp:revision>
  <dcterms:created xsi:type="dcterms:W3CDTF">2015-06-23T16:27:07Z</dcterms:created>
  <dcterms:modified xsi:type="dcterms:W3CDTF">2023-01-24T17:31:59Z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