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5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28E80666-FB37-4B36-9149-507F3B0178E3}" type="datetimeFigureOut">
              <a:rPr lang="en-US" smtClean="0"/>
              <a:pPr/>
              <a:t>8/24/2015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199068"/>
            <a:ext cx="7595126" cy="1793167"/>
          </a:xfrm>
        </p:spPr>
        <p:txBody>
          <a:bodyPr/>
          <a:lstStyle/>
          <a:p>
            <a:pPr algn="ctr"/>
            <a:r>
              <a:rPr lang="en-US" sz="6600" dirty="0" smtClean="0">
                <a:latin typeface="+mn-lt"/>
              </a:rPr>
              <a:t>Stranger Safety Rules  </a:t>
            </a:r>
            <a:endParaRPr lang="en-US" sz="6600" dirty="0">
              <a:latin typeface="+mn-lt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6596" y="5257800"/>
            <a:ext cx="6858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K.ICR.1.3 – Summarize protective behaviors to use when approached by strangers.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9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person is a stranger?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" y="2364353"/>
            <a:ext cx="3090334" cy="2638212"/>
          </a:xfrm>
          <a:prstGeom prst="rect">
            <a:avLst/>
          </a:prstGeom>
          <a:ln w="76200" cmpd="sng">
            <a:solidFill>
              <a:srgbClr val="00009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90" y="2364353"/>
            <a:ext cx="2638212" cy="2638212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112" y="2364353"/>
            <a:ext cx="2624667" cy="2638212"/>
          </a:xfrm>
          <a:prstGeom prst="rect">
            <a:avLst/>
          </a:prstGeom>
          <a:ln w="57150" cmpd="sng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846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person is a stranger?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44" y="2251673"/>
            <a:ext cx="3578577" cy="3401238"/>
          </a:xfrm>
          <a:prstGeom prst="rect">
            <a:avLst/>
          </a:prstGeom>
          <a:ln w="57150" cmpd="sng">
            <a:solidFill>
              <a:srgbClr val="00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355" y="2641601"/>
            <a:ext cx="4414180" cy="2904066"/>
          </a:xfrm>
          <a:prstGeom prst="rect">
            <a:avLst/>
          </a:prstGeom>
          <a:ln w="5715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1197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555" y="2130778"/>
            <a:ext cx="3982308" cy="3584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90" y="2130778"/>
            <a:ext cx="4035778" cy="358422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Tommy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5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26723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09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769056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37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axCatchAll xmlns="0ae8d83d-79c7-4d48-9247-0884335b5ad1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lcf76f155ced4ddcb4097134ff3c332f xmlns="71fd53a8-7e16-456b-b407-4e8a8765fb72">
      <Terms xmlns="http://schemas.microsoft.com/office/infopath/2007/PartnerControls"/>
    </lcf76f155ced4ddcb4097134ff3c332f>
    <Math_Settings xmlns="71fd53a8-7e16-456b-b407-4e8a8765fb72" xsi:nil="true"/>
    <Has_Leaders_Only_SectionGroup xmlns="71fd53a8-7e16-456b-b407-4e8a8765fb72" xsi:nil="true"/>
  </documentManagement>
</p:properties>
</file>

<file path=customXml/itemProps1.xml><?xml version="1.0" encoding="utf-8"?>
<ds:datastoreItem xmlns:ds="http://schemas.openxmlformats.org/officeDocument/2006/customXml" ds:itemID="{578395E3-13C0-4EFA-9423-874164B105A6}"/>
</file>

<file path=customXml/itemProps2.xml><?xml version="1.0" encoding="utf-8"?>
<ds:datastoreItem xmlns:ds="http://schemas.openxmlformats.org/officeDocument/2006/customXml" ds:itemID="{48F51F52-8BE5-4CE9-92C9-07CF85D764EC}"/>
</file>

<file path=customXml/itemProps3.xml><?xml version="1.0" encoding="utf-8"?>
<ds:datastoreItem xmlns:ds="http://schemas.openxmlformats.org/officeDocument/2006/customXml" ds:itemID="{83BA05C5-49F0-41D0-A334-D78453783BAE}"/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78</TotalTime>
  <Words>32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Brush Script MT</vt:lpstr>
      <vt:lpstr>Calisto MT</vt:lpstr>
      <vt:lpstr>Capital</vt:lpstr>
      <vt:lpstr>Stranger Safety Rules  </vt:lpstr>
      <vt:lpstr>Which person is a stranger?</vt:lpstr>
      <vt:lpstr>Which person is a stranger?</vt:lpstr>
      <vt:lpstr>What should Tommy do?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Stranger Safety Rules</dc:title>
  <dc:creator>East Carolina University</dc:creator>
  <cp:lastModifiedBy>bjenkins</cp:lastModifiedBy>
  <cp:revision>7</cp:revision>
  <dcterms:created xsi:type="dcterms:W3CDTF">2015-02-18T17:54:40Z</dcterms:created>
  <dcterms:modified xsi:type="dcterms:W3CDTF">2015-08-24T17:41:57Z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