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58" r:id="rId10"/>
    <p:sldId id="259" r:id="rId11"/>
    <p:sldId id="256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66FF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5D8-680F-49D8-ADCE-EC69EE8D8B70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8922-EF37-4501-9089-758F74E0E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6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5D8-680F-49D8-ADCE-EC69EE8D8B70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8922-EF37-4501-9089-758F74E0E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36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5D8-680F-49D8-ADCE-EC69EE8D8B70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8922-EF37-4501-9089-758F74E0E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7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5D8-680F-49D8-ADCE-EC69EE8D8B70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8922-EF37-4501-9089-758F74E0E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5D8-680F-49D8-ADCE-EC69EE8D8B70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8922-EF37-4501-9089-758F74E0E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2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5D8-680F-49D8-ADCE-EC69EE8D8B70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8922-EF37-4501-9089-758F74E0E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9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5D8-680F-49D8-ADCE-EC69EE8D8B70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8922-EF37-4501-9089-758F74E0E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7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5D8-680F-49D8-ADCE-EC69EE8D8B70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8922-EF37-4501-9089-758F74E0E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2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5D8-680F-49D8-ADCE-EC69EE8D8B70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8922-EF37-4501-9089-758F74E0E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3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5D8-680F-49D8-ADCE-EC69EE8D8B70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8922-EF37-4501-9089-758F74E0E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0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85D8-680F-49D8-ADCE-EC69EE8D8B70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8922-EF37-4501-9089-758F74E0E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3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585D8-680F-49D8-ADCE-EC69EE8D8B70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D8922-EF37-4501-9089-758F74E0E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5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236787"/>
            <a:ext cx="7315200" cy="238442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600" dirty="0"/>
              <a:t>Recommendations for </a:t>
            </a:r>
            <a:br>
              <a:rPr lang="en-US" sz="6600" dirty="0"/>
            </a:br>
            <a:r>
              <a:rPr lang="en-US" sz="6600" dirty="0"/>
              <a:t>Physical Activity</a:t>
            </a:r>
          </a:p>
        </p:txBody>
      </p:sp>
    </p:spTree>
    <p:extLst>
      <p:ext uri="{BB962C8B-B14F-4D97-AF65-F5344CB8AC3E}">
        <p14:creationId xmlns:p14="http://schemas.microsoft.com/office/powerpoint/2010/main" val="536947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05" y="762000"/>
            <a:ext cx="8496234" cy="5105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1999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681913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270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46" y="1066800"/>
            <a:ext cx="817067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526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44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Why is Physical Activity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086600" cy="45259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Longer life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Higher self-esteem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Less depression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Easier movement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Healthier bones and muscles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Healthy weight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Friendships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Fun </a:t>
            </a:r>
          </a:p>
        </p:txBody>
      </p:sp>
    </p:spTree>
    <p:extLst>
      <p:ext uri="{BB962C8B-B14F-4D97-AF65-F5344CB8AC3E}">
        <p14:creationId xmlns:p14="http://schemas.microsoft.com/office/powerpoint/2010/main" val="96494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6096000" cy="1249362"/>
          </a:xfrm>
          <a:ln w="508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Physical Activity </a:t>
            </a:r>
            <a:br>
              <a:rPr lang="en-US" dirty="0"/>
            </a:br>
            <a:r>
              <a:rPr lang="en-US" dirty="0"/>
              <a:t>Reduces Likelihood of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7010400" cy="320040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Heart disease</a:t>
            </a:r>
          </a:p>
          <a:p>
            <a:r>
              <a:rPr lang="en-US" dirty="0">
                <a:solidFill>
                  <a:srgbClr val="FFFFFF"/>
                </a:solidFill>
              </a:rPr>
              <a:t>Type 2 diabetes</a:t>
            </a:r>
          </a:p>
          <a:p>
            <a:r>
              <a:rPr lang="en-US" dirty="0">
                <a:solidFill>
                  <a:srgbClr val="FFFFFF"/>
                </a:solidFill>
              </a:rPr>
              <a:t>High blood pressure</a:t>
            </a:r>
          </a:p>
          <a:p>
            <a:r>
              <a:rPr lang="en-US" dirty="0">
                <a:solidFill>
                  <a:srgbClr val="FFFFFF"/>
                </a:solidFill>
              </a:rPr>
              <a:t>High cholesterol</a:t>
            </a:r>
          </a:p>
          <a:p>
            <a:r>
              <a:rPr lang="en-US" dirty="0">
                <a:solidFill>
                  <a:srgbClr val="FFFFFF"/>
                </a:solidFill>
              </a:rPr>
              <a:t>Stroke </a:t>
            </a:r>
          </a:p>
        </p:txBody>
      </p:sp>
    </p:spTree>
    <p:extLst>
      <p:ext uri="{BB962C8B-B14F-4D97-AF65-F5344CB8AC3E}">
        <p14:creationId xmlns:p14="http://schemas.microsoft.com/office/powerpoint/2010/main" val="144579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3914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Moderate to Vigorous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8001000" cy="3687763"/>
          </a:xfrm>
        </p:spPr>
        <p:txBody>
          <a:bodyPr/>
          <a:lstStyle/>
          <a:p>
            <a:r>
              <a:rPr lang="en-US" dirty="0"/>
              <a:t>Moderate: you can talk but not sing while you do them</a:t>
            </a:r>
          </a:p>
          <a:p>
            <a:r>
              <a:rPr lang="en-US" dirty="0"/>
              <a:t>Vigorous: you can only say a few words without stopping to catch your breath</a:t>
            </a:r>
          </a:p>
        </p:txBody>
      </p:sp>
    </p:spTree>
    <p:extLst>
      <p:ext uri="{BB962C8B-B14F-4D97-AF65-F5344CB8AC3E}">
        <p14:creationId xmlns:p14="http://schemas.microsoft.com/office/powerpoint/2010/main" val="2300316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04800"/>
            <a:ext cx="4419600" cy="10207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Aerobic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845" y="2667000"/>
            <a:ext cx="8229600" cy="2438400"/>
          </a:xfrm>
        </p:spPr>
        <p:txBody>
          <a:bodyPr numCol="2">
            <a:normAutofit/>
          </a:bodyPr>
          <a:lstStyle/>
          <a:p>
            <a:r>
              <a:rPr lang="en-US" sz="3600" dirty="0"/>
              <a:t>Running </a:t>
            </a:r>
          </a:p>
          <a:p>
            <a:r>
              <a:rPr lang="en-US" sz="3600" dirty="0"/>
              <a:t>Walking </a:t>
            </a:r>
          </a:p>
          <a:p>
            <a:r>
              <a:rPr lang="en-US" sz="3600" dirty="0"/>
              <a:t>Swimming</a:t>
            </a:r>
          </a:p>
          <a:p>
            <a:r>
              <a:rPr lang="en-US" sz="3600" dirty="0"/>
              <a:t>Cycling</a:t>
            </a:r>
          </a:p>
          <a:p>
            <a:r>
              <a:rPr lang="en-US" sz="3600" dirty="0"/>
              <a:t>Dancing</a:t>
            </a:r>
          </a:p>
        </p:txBody>
      </p:sp>
    </p:spTree>
    <p:extLst>
      <p:ext uri="{BB962C8B-B14F-4D97-AF65-F5344CB8AC3E}">
        <p14:creationId xmlns:p14="http://schemas.microsoft.com/office/powerpoint/2010/main" val="216815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086600" cy="1143000"/>
          </a:xfrm>
          <a:ln w="50800">
            <a:solidFill>
              <a:srgbClr val="008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Muscle-Strengthening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743200"/>
            <a:ext cx="6172200" cy="2514600"/>
          </a:xfrm>
        </p:spPr>
        <p:txBody>
          <a:bodyPr>
            <a:normAutofit/>
          </a:bodyPr>
          <a:lstStyle/>
          <a:p>
            <a:r>
              <a:rPr lang="en-US" sz="4000" dirty="0"/>
              <a:t>Push-ups</a:t>
            </a:r>
          </a:p>
          <a:p>
            <a:r>
              <a:rPr lang="en-US" sz="4000" dirty="0"/>
              <a:t>Lifting weights</a:t>
            </a:r>
          </a:p>
          <a:p>
            <a:r>
              <a:rPr lang="en-US" sz="4000" dirty="0"/>
              <a:t>Climbing </a:t>
            </a:r>
          </a:p>
        </p:txBody>
      </p:sp>
    </p:spTree>
    <p:extLst>
      <p:ext uri="{BB962C8B-B14F-4D97-AF65-F5344CB8AC3E}">
        <p14:creationId xmlns:p14="http://schemas.microsoft.com/office/powerpoint/2010/main" val="2696576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2390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Bone-Strengthening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7162800" cy="39163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Jumping</a:t>
            </a:r>
          </a:p>
          <a:p>
            <a:r>
              <a:rPr lang="en-US" dirty="0">
                <a:solidFill>
                  <a:schemeClr val="bg1"/>
                </a:solidFill>
              </a:rPr>
              <a:t>Walking</a:t>
            </a:r>
          </a:p>
          <a:p>
            <a:r>
              <a:rPr lang="en-US" dirty="0">
                <a:solidFill>
                  <a:schemeClr val="bg1"/>
                </a:solidFill>
              </a:rPr>
              <a:t>Running</a:t>
            </a:r>
          </a:p>
          <a:p>
            <a:r>
              <a:rPr lang="en-US" dirty="0">
                <a:solidFill>
                  <a:schemeClr val="bg1"/>
                </a:solidFill>
              </a:rPr>
              <a:t>Sports such as tennis, soccer</a:t>
            </a:r>
          </a:p>
        </p:txBody>
      </p:sp>
    </p:spTree>
    <p:extLst>
      <p:ext uri="{BB962C8B-B14F-4D97-AF65-F5344CB8AC3E}">
        <p14:creationId xmlns:p14="http://schemas.microsoft.com/office/powerpoint/2010/main" val="3432099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Balance and Stretching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590800"/>
            <a:ext cx="6096000" cy="3048000"/>
          </a:xfrm>
        </p:spPr>
        <p:txBody>
          <a:bodyPr>
            <a:normAutofit lnSpcReduction="10000"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Dancing</a:t>
            </a:r>
          </a:p>
          <a:p>
            <a:r>
              <a:rPr lang="en-US" sz="4400" dirty="0">
                <a:solidFill>
                  <a:srgbClr val="FFFFFF"/>
                </a:solidFill>
              </a:rPr>
              <a:t>Gymnastics</a:t>
            </a:r>
          </a:p>
          <a:p>
            <a:r>
              <a:rPr lang="en-US" sz="4400" dirty="0">
                <a:solidFill>
                  <a:srgbClr val="FFFFFF"/>
                </a:solidFill>
              </a:rPr>
              <a:t>Yoga</a:t>
            </a:r>
          </a:p>
          <a:p>
            <a:r>
              <a:rPr lang="en-US" sz="4400" dirty="0">
                <a:solidFill>
                  <a:srgbClr val="FFFFFF"/>
                </a:solidFill>
              </a:rPr>
              <a:t>Martial arts</a:t>
            </a:r>
          </a:p>
        </p:txBody>
      </p:sp>
    </p:spTree>
    <p:extLst>
      <p:ext uri="{BB962C8B-B14F-4D97-AF65-F5344CB8AC3E}">
        <p14:creationId xmlns:p14="http://schemas.microsoft.com/office/powerpoint/2010/main" val="2201768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32" y="990600"/>
            <a:ext cx="8242615" cy="495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5648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A46C15418DE74CA8ED88FD0FBD0565" ma:contentTypeVersion="35" ma:contentTypeDescription="Create a new document." ma:contentTypeScope="" ma:versionID="dcc135deef2942a3a7e3637ac156e8e0">
  <xsd:schema xmlns:xsd="http://www.w3.org/2001/XMLSchema" xmlns:xs="http://www.w3.org/2001/XMLSchema" xmlns:p="http://schemas.microsoft.com/office/2006/metadata/properties" xmlns:ns2="71fd53a8-7e16-456b-b407-4e8a8765fb72" xmlns:ns3="0ae8d83d-79c7-4d48-9247-0884335b5ad1" targetNamespace="http://schemas.microsoft.com/office/2006/metadata/properties" ma:root="true" ma:fieldsID="5ca83bb93bc00d0bd23f4db524746609" ns2:_="" ns3:_="">
    <xsd:import namespace="71fd53a8-7e16-456b-b407-4e8a8765fb72"/>
    <xsd:import namespace="0ae8d83d-79c7-4d48-9247-0884335b5ad1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d53a8-7e16-456b-b407-4e8a8765fb72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1" nillable="true" ma:taxonomy="true" ma:internalName="lcf76f155ced4ddcb4097134ff3c332f" ma:taxonomyFieldName="MediaServiceImageTags" ma:displayName="Image Tags" ma:readOnly="false" ma:fieldId="{5cf76f15-5ced-4ddc-b409-7134ff3c332f}" ma:taxonomyMulti="true" ma:sspId="da0cd38b-47d1-479b-a863-216ca283e7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e8d83d-79c7-4d48-9247-0884335b5ad1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2" nillable="true" ma:displayName="Taxonomy Catch All Column" ma:hidden="true" ma:list="{e79d7782-3a27-4c7e-b0fd-a64847a2f19a}" ma:internalName="TaxCatchAll" ma:showField="CatchAllData" ma:web="0ae8d83d-79c7-4d48-9247-0884335b5a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aders xmlns="71fd53a8-7e16-456b-b407-4e8a8765fb72">
      <UserInfo>
        <DisplayName/>
        <AccountId xsi:nil="true"/>
        <AccountType/>
      </UserInfo>
    </Leaders>
    <Templates xmlns="71fd53a8-7e16-456b-b407-4e8a8765fb72" xsi:nil="true"/>
    <Members xmlns="71fd53a8-7e16-456b-b407-4e8a8765fb72">
      <UserInfo>
        <DisplayName/>
        <AccountId xsi:nil="true"/>
        <AccountType/>
      </UserInfo>
    </Members>
    <DefaultSectionNames xmlns="71fd53a8-7e16-456b-b407-4e8a8765fb72" xsi:nil="true"/>
    <Invited_Leaders xmlns="71fd53a8-7e16-456b-b407-4e8a8765fb72" xsi:nil="true"/>
    <IsNotebookLocked xmlns="71fd53a8-7e16-456b-b407-4e8a8765fb72" xsi:nil="true"/>
    <Distribution_Groups xmlns="71fd53a8-7e16-456b-b407-4e8a8765fb72" xsi:nil="true"/>
    <Member_Groups xmlns="71fd53a8-7e16-456b-b407-4e8a8765fb72">
      <UserInfo>
        <DisplayName/>
        <AccountId xsi:nil="true"/>
        <AccountType/>
      </UserInfo>
    </Member_Groups>
    <Self_Registration_Enabled xmlns="71fd53a8-7e16-456b-b407-4e8a8765fb72" xsi:nil="true"/>
    <Invited_Members xmlns="71fd53a8-7e16-456b-b407-4e8a8765fb72" xsi:nil="true"/>
    <TeamsChannelId xmlns="71fd53a8-7e16-456b-b407-4e8a8765fb72" xsi:nil="true"/>
    <NotebookType xmlns="71fd53a8-7e16-456b-b407-4e8a8765fb72" xsi:nil="true"/>
    <CultureName xmlns="71fd53a8-7e16-456b-b407-4e8a8765fb72" xsi:nil="true"/>
    <Is_Collaboration_Space_Locked xmlns="71fd53a8-7e16-456b-b407-4e8a8765fb72" xsi:nil="true"/>
    <AppVersion xmlns="71fd53a8-7e16-456b-b407-4e8a8765fb72" xsi:nil="true"/>
    <LMS_Mappings xmlns="71fd53a8-7e16-456b-b407-4e8a8765fb72" xsi:nil="true"/>
    <FolderType xmlns="71fd53a8-7e16-456b-b407-4e8a8765fb72" xsi:nil="true"/>
    <Owner xmlns="71fd53a8-7e16-456b-b407-4e8a8765fb72">
      <UserInfo>
        <DisplayName/>
        <AccountId xsi:nil="true"/>
        <AccountType/>
      </UserInfo>
    </Owner>
    <Math_Settings xmlns="71fd53a8-7e16-456b-b407-4e8a8765fb72" xsi:nil="true"/>
    <Has_Leaders_Only_SectionGroup xmlns="71fd53a8-7e16-456b-b407-4e8a8765fb72" xsi:nil="true"/>
    <TaxCatchAll xmlns="0ae8d83d-79c7-4d48-9247-0884335b5ad1" xsi:nil="true"/>
    <lcf76f155ced4ddcb4097134ff3c332f xmlns="71fd53a8-7e16-456b-b407-4e8a8765fb7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9424EC0-01B1-4FF5-A9B5-DBFBC5212187}"/>
</file>

<file path=customXml/itemProps2.xml><?xml version="1.0" encoding="utf-8"?>
<ds:datastoreItem xmlns:ds="http://schemas.openxmlformats.org/officeDocument/2006/customXml" ds:itemID="{B2A3E5C1-CD41-4154-B9DE-939D4EC9F553}"/>
</file>

<file path=customXml/itemProps3.xml><?xml version="1.0" encoding="utf-8"?>
<ds:datastoreItem xmlns:ds="http://schemas.openxmlformats.org/officeDocument/2006/customXml" ds:itemID="{4E421E6A-A7AF-443F-BE03-2FE1C0EBBE2C}"/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111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Recommendations for  Physical Activity</vt:lpstr>
      <vt:lpstr>Why is Physical Activity Important?</vt:lpstr>
      <vt:lpstr>Physical Activity  Reduces Likelihood of . . .</vt:lpstr>
      <vt:lpstr>Moderate to Vigorous Activity</vt:lpstr>
      <vt:lpstr>Aerobic Activities</vt:lpstr>
      <vt:lpstr>Muscle-Strengthening Activities</vt:lpstr>
      <vt:lpstr>Bone-Strengthening Activities</vt:lpstr>
      <vt:lpstr>Balance and Stretching Activities</vt:lpstr>
      <vt:lpstr>PowerPoint Presentation</vt:lpstr>
      <vt:lpstr>PowerPoint Presentation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Genele R. Byrd</dc:creator>
  <cp:lastModifiedBy>Mitchell, Terri</cp:lastModifiedBy>
  <cp:revision>21</cp:revision>
  <dcterms:created xsi:type="dcterms:W3CDTF">2013-09-03T17:27:17Z</dcterms:created>
  <dcterms:modified xsi:type="dcterms:W3CDTF">2022-01-07T23:37:50Z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0x01010089A46C15418DE74CA8ED88FD0FBD0565</vt:lpwstr>
  </property>
</Properties>
</file>