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jWE6Y2GW5pQ09DQeJz2BtFz9s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3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customschemas.google.com/relationships/presentationmetadata" Target="meta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7bc21e5e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7bc21e5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22.jpg"/><Relationship Id="rId6" Type="http://schemas.openxmlformats.org/officeDocument/2006/relationships/image" Target="../media/image25.jpg"/><Relationship Id="rId7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www.youtube.com/watch?v=om3INBWfox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6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3.jpg"/><Relationship Id="rId6" Type="http://schemas.openxmlformats.org/officeDocument/2006/relationships/image" Target="../media/image2.jpg"/><Relationship Id="rId7" Type="http://schemas.openxmlformats.org/officeDocument/2006/relationships/image" Target="../media/image17.jpg"/><Relationship Id="rId8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5" Type="http://schemas.openxmlformats.org/officeDocument/2006/relationships/image" Target="../media/image4.jpg"/><Relationship Id="rId6" Type="http://schemas.openxmlformats.org/officeDocument/2006/relationships/image" Target="../media/image1.jpg"/><Relationship Id="rId7" Type="http://schemas.openxmlformats.org/officeDocument/2006/relationships/image" Target="../media/image12.jpg"/><Relationship Id="rId8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7.jpg"/><Relationship Id="rId7" Type="http://schemas.openxmlformats.org/officeDocument/2006/relationships/image" Target="../media/image18.pn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Relationship Id="rId4" Type="http://schemas.openxmlformats.org/officeDocument/2006/relationships/hyperlink" Target="https://www.youtube.com/watch?v=h3nhM9UlJj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bc21e5e9_0_0"/>
          <p:cNvSpPr txBox="1"/>
          <p:nvPr/>
        </p:nvSpPr>
        <p:spPr>
          <a:xfrm>
            <a:off x="210500" y="1497900"/>
            <a:ext cx="4931100" cy="46176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Question: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important for a person to look at their own values and behaviors in relation to their reproductive choices and not let others influence them?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104" name="Google Shape;104;ge7bc21e5e9_0_0"/>
          <p:cNvPicPr preferRelativeResize="0"/>
          <p:nvPr/>
        </p:nvPicPr>
        <p:blipFill rotWithShape="1">
          <a:blip r:embed="rId3">
            <a:alphaModFix/>
          </a:blip>
          <a:srcRect b="22330" l="0" r="0" t="13299"/>
          <a:stretch/>
        </p:blipFill>
        <p:spPr>
          <a:xfrm>
            <a:off x="5335800" y="121450"/>
            <a:ext cx="6703800" cy="647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chart&#10;&#10;Description automatically generated" id="214" name="Google Shape;2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835" y="643467"/>
            <a:ext cx="994832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/>
          <p:nvPr>
            <p:ph type="title"/>
          </p:nvPr>
        </p:nvSpPr>
        <p:spPr>
          <a:xfrm>
            <a:off x="4603468" y="4741948"/>
            <a:ext cx="6829520" cy="1552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Societal influences</a:t>
            </a:r>
            <a:r>
              <a:rPr lang="en-US" sz="5400">
                <a:solidFill>
                  <a:srgbClr val="FFFFFF"/>
                </a:solidFill>
              </a:rPr>
              <a:t> can create a mixed message</a:t>
            </a:r>
            <a:endParaRPr sz="5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book, shelf&#10;&#10;Description automatically generated" id="222" name="Google Shape;222;p10"/>
          <p:cNvPicPr preferRelativeResize="0"/>
          <p:nvPr/>
        </p:nvPicPr>
        <p:blipFill rotWithShape="1">
          <a:blip r:embed="rId3">
            <a:alphaModFix/>
          </a:blip>
          <a:srcRect b="-1" l="1702" r="36937" t="0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monitor, indoor, screen&#10;&#10;Description automatically generated" id="223" name="Google Shape;223;p10"/>
          <p:cNvPicPr preferRelativeResize="0"/>
          <p:nvPr/>
        </p:nvPicPr>
        <p:blipFill rotWithShape="1">
          <a:blip r:embed="rId4">
            <a:alphaModFix/>
          </a:blip>
          <a:srcRect b="1" l="0" r="1" t="20684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11770" l="0" r="1" t="8428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225" name="Google Shape;225;p10"/>
          <p:cNvPicPr preferRelativeResize="0"/>
          <p:nvPr/>
        </p:nvPicPr>
        <p:blipFill rotWithShape="1">
          <a:blip r:embed="rId6">
            <a:alphaModFix/>
          </a:blip>
          <a:srcRect b="31952" l="0" r="2" t="1798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7">
            <a:alphaModFix/>
          </a:blip>
          <a:srcRect b="1" l="0" r="1" t="20327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10"/>
          <p:cNvCxnSpPr/>
          <p:nvPr/>
        </p:nvCxnSpPr>
        <p:spPr>
          <a:xfrm>
            <a:off x="4719934" y="5694097"/>
            <a:ext cx="5486400" cy="0"/>
          </a:xfrm>
          <a:prstGeom prst="straightConnector1">
            <a:avLst/>
          </a:prstGeom>
          <a:noFill/>
          <a:ln cap="flat" cmpd="sng" w="1587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 txBox="1"/>
          <p:nvPr>
            <p:ph type="title"/>
          </p:nvPr>
        </p:nvSpPr>
        <p:spPr>
          <a:xfrm>
            <a:off x="7399867" y="220134"/>
            <a:ext cx="4631266" cy="996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/>
              <a:t>Practice on the fly..</a:t>
            </a:r>
            <a:endParaRPr/>
          </a:p>
        </p:txBody>
      </p:sp>
      <p:pic>
        <p:nvPicPr>
          <p:cNvPr descr="Table&#10;&#10;Description automatically generated" id="234" name="Google Shape;23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69" y="334305"/>
            <a:ext cx="7183384" cy="5868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1"/>
          <p:cNvGrpSpPr/>
          <p:nvPr/>
        </p:nvGrpSpPr>
        <p:grpSpPr>
          <a:xfrm>
            <a:off x="0" y="4601497"/>
            <a:ext cx="1014061" cy="2017580"/>
            <a:chOff x="0" y="4601497"/>
            <a:chExt cx="1014061" cy="2017580"/>
          </a:xfrm>
        </p:grpSpPr>
        <p:sp>
          <p:nvSpPr>
            <p:cNvPr id="236" name="Google Shape;236;p11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fmla="val 50000" name="adj"/>
              </a:avLst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8" name="Google Shape;2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2198" y="1935381"/>
            <a:ext cx="4571256" cy="3422092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39" name="Google Shape;239;p11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0" name="Google Shape;240;p11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fmla="val 50000" name="adj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Being your authentic self</a:t>
            </a:r>
            <a:endParaRPr/>
          </a:p>
        </p:txBody>
      </p:sp>
      <p:sp>
        <p:nvSpPr>
          <p:cNvPr id="247" name="Google Shape;247;p12"/>
          <p:cNvSpPr/>
          <p:nvPr/>
        </p:nvSpPr>
        <p:spPr>
          <a:xfrm rot="10800000">
            <a:off x="2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ne in a crowd" id="248" name="Google Shape;248;p12"/>
          <p:cNvPicPr preferRelativeResize="0"/>
          <p:nvPr/>
        </p:nvPicPr>
        <p:blipFill rotWithShape="1">
          <a:blip r:embed="rId3">
            <a:alphaModFix/>
          </a:blip>
          <a:srcRect b="4" l="15205" r="7931" t="0"/>
          <a:stretch/>
        </p:blipFill>
        <p:spPr>
          <a:xfrm>
            <a:off x="1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11118533" y="918266"/>
            <a:ext cx="706127" cy="586353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117879" y="643467"/>
            <a:ext cx="420307" cy="5668919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578" y="1648561"/>
            <a:ext cx="9664846" cy="338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7556740" y="623402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Identity and Values Video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 flipH="1" rot="-5400000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>
            <p:ph type="title"/>
          </p:nvPr>
        </p:nvSpPr>
        <p:spPr>
          <a:xfrm>
            <a:off x="660041" y="2767106"/>
            <a:ext cx="2880828" cy="3071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</p:txBody>
      </p:sp>
      <p:pic>
        <p:nvPicPr>
          <p:cNvPr descr="A picture containing jigsaw puzzle, floor&#10;&#10;Description automatically generated" id="124" name="Google Shape;124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9850" r="-498" t="36662"/>
          <a:stretch/>
        </p:blipFill>
        <p:spPr>
          <a:xfrm rot="-5400000">
            <a:off x="5159438" y="-492986"/>
            <a:ext cx="5767953" cy="78008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 rot="-1800000">
            <a:off x="6265315" y="608972"/>
            <a:ext cx="14492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Trust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 rot="-1080000">
            <a:off x="5399237" y="1848030"/>
            <a:ext cx="18805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Honesty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 rot="-1620000">
            <a:off x="4305659" y="3486150"/>
            <a:ext cx="1765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Loyalty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 rot="-3480000">
            <a:off x="6489152" y="2656690"/>
            <a:ext cx="25275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Dependable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 rot="-2220000">
            <a:off x="9397028" y="2255877"/>
            <a:ext cx="206746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Empathy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 rot="-1320000">
            <a:off x="5913227" y="4360473"/>
            <a:ext cx="13485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Goals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 rot="720000">
            <a:off x="8989084" y="3813235"/>
            <a:ext cx="2743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Authentic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14F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>
            <p:ph type="title"/>
          </p:nvPr>
        </p:nvSpPr>
        <p:spPr>
          <a:xfrm>
            <a:off x="524256" y="491260"/>
            <a:ext cx="6594189" cy="162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Others may have different values...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ground, beverage, glass&#10;&#10;Description automatically generated" id="138" name="Google Shape;138;p3"/>
          <p:cNvPicPr preferRelativeResize="0"/>
          <p:nvPr/>
        </p:nvPicPr>
        <p:blipFill rotWithShape="1">
          <a:blip r:embed="rId3">
            <a:alphaModFix/>
          </a:blip>
          <a:srcRect b="-3" l="0" r="-4" t="2520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b="14789" l="0" r="0" t="0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5">
            <a:alphaModFix/>
          </a:blip>
          <a:srcRect b="2" l="905" r="1" t="0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141" name="Google Shape;141;p3"/>
          <p:cNvSpPr/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7957973" y="763523"/>
            <a:ext cx="3511296" cy="5330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 sz="3200">
                <a:solidFill>
                  <a:srgbClr val="FFFFFF"/>
                </a:solidFill>
              </a:rPr>
              <a:t>This allows you to see things with different perspectives than your own.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FFFFF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 sz="3200">
                <a:solidFill>
                  <a:srgbClr val="FFFFFF"/>
                </a:solidFill>
              </a:rPr>
              <a:t>This does not mean one person is right and the other is wrong.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 amt="35000"/>
          </a:blip>
          <a:srcRect b="0" l="0" r="0" t="15439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>
            <p:ph type="title"/>
          </p:nvPr>
        </p:nvSpPr>
        <p:spPr>
          <a:xfrm>
            <a:off x="258511" y="203748"/>
            <a:ext cx="4954934" cy="1110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Influences</a:t>
            </a:r>
            <a:r>
              <a:rPr lang="en-US"/>
              <a:t> on values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>
            <p:ph idx="1" type="body"/>
          </p:nvPr>
        </p:nvSpPr>
        <p:spPr>
          <a:xfrm>
            <a:off x="720992" y="1510041"/>
            <a:ext cx="4492454" cy="2419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Analyzing Influences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Look at the External Factors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Look at the Internal Factors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 b="4" l="21381" r="11871" t="0"/>
          <a:stretch/>
        </p:blipFill>
        <p:spPr>
          <a:xfrm>
            <a:off x="5714207" y="361702"/>
            <a:ext cx="1691640" cy="1691640"/>
          </a:xfrm>
          <a:custGeom>
            <a:rect b="b" l="l" r="r" t="t"/>
            <a:pathLst>
              <a:path extrusionOk="0" h="1956816" w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8114932" y="1"/>
            <a:ext cx="4077068" cy="3445261"/>
          </a:xfrm>
          <a:custGeom>
            <a:rect b="b" l="l" r="r" t="t"/>
            <a:pathLst>
              <a:path extrusionOk="0" h="3445261" w="4077068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ndoor, person&#10;&#10;Description automatically generated" id="154" name="Google Shape;154;p4"/>
          <p:cNvPicPr preferRelativeResize="0"/>
          <p:nvPr/>
        </p:nvPicPr>
        <p:blipFill rotWithShape="1">
          <a:blip r:embed="rId5">
            <a:alphaModFix/>
          </a:blip>
          <a:srcRect b="2" l="32658" r="844" t="0"/>
          <a:stretch/>
        </p:blipFill>
        <p:spPr>
          <a:xfrm>
            <a:off x="5886020" y="2715337"/>
            <a:ext cx="2743200" cy="2743200"/>
          </a:xfrm>
          <a:custGeom>
            <a:rect b="b" l="l" r="r" t="t"/>
            <a:pathLst>
              <a:path extrusionOk="0" h="2834640" w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text, floor&#10;&#10;Description automatically generated" id="155" name="Google Shape;155;p4"/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2" l="10262" r="10435" t="0"/>
          <a:stretch/>
        </p:blipFill>
        <p:spPr>
          <a:xfrm>
            <a:off x="8278624" y="2"/>
            <a:ext cx="3913376" cy="3281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1653162" y="4604085"/>
            <a:ext cx="4281112" cy="2253913"/>
          </a:xfrm>
          <a:custGeom>
            <a:rect b="b" l="l" r="r" t="t"/>
            <a:pathLst>
              <a:path extrusionOk="0" h="2253913" w="4281112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monitor, indoor, screen&#10;&#10;Description automatically generated" id="157" name="Google Shape;157;p4"/>
          <p:cNvPicPr preferRelativeResize="0"/>
          <p:nvPr/>
        </p:nvPicPr>
        <p:blipFill rotWithShape="1">
          <a:blip r:embed="rId7">
            <a:alphaModFix/>
          </a:blip>
          <a:srcRect b="5" l="0" r="5" t="20793"/>
          <a:stretch/>
        </p:blipFill>
        <p:spPr>
          <a:xfrm>
            <a:off x="1818614" y="4769536"/>
            <a:ext cx="3950208" cy="2088462"/>
          </a:xfrm>
          <a:custGeom>
            <a:rect b="b" l="l" r="r" t="t"/>
            <a:pathLst>
              <a:path extrusionOk="0" h="2088462" w="3950208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8848370" y="3966828"/>
            <a:ext cx="3339958" cy="2891173"/>
          </a:xfrm>
          <a:custGeom>
            <a:rect b="b" l="l" r="r" t="t"/>
            <a:pathLst>
              <a:path extrusionOk="0" h="2891173" w="3339958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lock&#10;&#10;Description automatically generated" id="159" name="Google Shape;159;p4"/>
          <p:cNvPicPr preferRelativeResize="0"/>
          <p:nvPr/>
        </p:nvPicPr>
        <p:blipFill rotWithShape="1">
          <a:blip r:embed="rId8">
            <a:alphaModFix/>
          </a:blip>
          <a:srcRect b="-2" l="0" r="12551" t="0"/>
          <a:stretch/>
        </p:blipFill>
        <p:spPr>
          <a:xfrm>
            <a:off x="9009416" y="4131546"/>
            <a:ext cx="3178912" cy="2726454"/>
          </a:xfrm>
          <a:custGeom>
            <a:rect b="b" l="l" r="r" t="t"/>
            <a:pathLst>
              <a:path extrusionOk="0" h="2726454" w="3178912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>
            <p:ph type="title"/>
          </p:nvPr>
        </p:nvSpPr>
        <p:spPr>
          <a:xfrm>
            <a:off x="4603468" y="4741948"/>
            <a:ext cx="6829520" cy="862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External factors</a:t>
            </a:r>
            <a:endParaRPr/>
          </a:p>
        </p:txBody>
      </p:sp>
      <p:pic>
        <p:nvPicPr>
          <p:cNvPr descr="A picture containing text&#10;&#10;Description automatically generated" id="166" name="Google Shape;166;p5"/>
          <p:cNvPicPr preferRelativeResize="0"/>
          <p:nvPr/>
        </p:nvPicPr>
        <p:blipFill rotWithShape="1">
          <a:blip r:embed="rId3">
            <a:alphaModFix/>
          </a:blip>
          <a:srcRect b="-1" l="23819" r="14821" t="0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monitor, indoor, screen&#10;&#10;Description automatically generated" id="167" name="Google Shape;167;p5"/>
          <p:cNvPicPr preferRelativeResize="0"/>
          <p:nvPr/>
        </p:nvPicPr>
        <p:blipFill rotWithShape="1">
          <a:blip r:embed="rId4">
            <a:alphaModFix/>
          </a:blip>
          <a:srcRect b="1" l="0" r="1" t="20684"/>
          <a:stretch/>
        </p:blipFill>
        <p:spPr>
          <a:xfrm>
            <a:off x="4381865" y="321734"/>
            <a:ext cx="3797570" cy="2010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5"/>
          <p:cNvCxnSpPr/>
          <p:nvPr/>
        </p:nvCxnSpPr>
        <p:spPr>
          <a:xfrm>
            <a:off x="4719934" y="5694097"/>
            <a:ext cx="5486400" cy="0"/>
          </a:xfrm>
          <a:prstGeom prst="straightConnector1">
            <a:avLst/>
          </a:prstGeom>
          <a:noFill/>
          <a:ln cap="flat" cmpd="sng" w="1587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9" name="Google Shape;169;p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-1238" l="20060" r="897" t="38447"/>
          <a:stretch/>
        </p:blipFill>
        <p:spPr>
          <a:xfrm>
            <a:off x="4377988" y="2467390"/>
            <a:ext cx="3804583" cy="198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6">
            <a:alphaModFix/>
          </a:blip>
          <a:srcRect b="4044" l="-105" r="-226" t="5149"/>
          <a:stretch/>
        </p:blipFill>
        <p:spPr>
          <a:xfrm>
            <a:off x="301540" y="4481146"/>
            <a:ext cx="3798509" cy="2291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book, shelf&#10;&#10;Description automatically generated" id="171" name="Google Shape;171;p5"/>
          <p:cNvPicPr preferRelativeResize="0"/>
          <p:nvPr/>
        </p:nvPicPr>
        <p:blipFill rotWithShape="1">
          <a:blip r:embed="rId7">
            <a:alphaModFix/>
          </a:blip>
          <a:srcRect b="8720" l="0" r="1461" t="4651"/>
          <a:stretch/>
        </p:blipFill>
        <p:spPr>
          <a:xfrm>
            <a:off x="8304363" y="318521"/>
            <a:ext cx="3508063" cy="1978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&#10;&#10;Description automatically generated" id="172" name="Google Shape;172;p5"/>
          <p:cNvPicPr preferRelativeResize="0"/>
          <p:nvPr/>
        </p:nvPicPr>
        <p:blipFill rotWithShape="1">
          <a:blip r:embed="rId8">
            <a:alphaModFix/>
          </a:blip>
          <a:srcRect b="12957" l="0" r="589" t="12300"/>
          <a:stretch/>
        </p:blipFill>
        <p:spPr>
          <a:xfrm>
            <a:off x="8376249" y="2466123"/>
            <a:ext cx="3441321" cy="197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277483" y="120710"/>
            <a:ext cx="499469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2"/>
                </a:solidFill>
              </a:rPr>
              <a:t>Internal Factors</a:t>
            </a:r>
            <a:endParaRPr b="1" sz="5400">
              <a:solidFill>
                <a:schemeClr val="lt2"/>
              </a:solidFill>
            </a:endParaRPr>
          </a:p>
        </p:txBody>
      </p:sp>
      <p:pic>
        <p:nvPicPr>
          <p:cNvPr descr="A picture containing text, ground, old, cement&#10;&#10;Description automatically generated" id="178" name="Google Shape;17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3431" l="0" r="13450" t="22442"/>
          <a:stretch/>
        </p:blipFill>
        <p:spPr>
          <a:xfrm>
            <a:off x="4153472" y="3148341"/>
            <a:ext cx="2722002" cy="3490994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pic>
        <p:nvPicPr>
          <p:cNvPr descr="A football ball on the grass&#10;&#10;Description automatically generated" id="179" name="Google Shape;17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438" y="4312683"/>
            <a:ext cx="3289539" cy="2186404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pic>
        <p:nvPicPr>
          <p:cNvPr descr="A picture containing different, plastic, several&#10;&#10;Description automatically generated" id="180" name="Google Shape;18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6348" y="652732"/>
            <a:ext cx="2175188" cy="3223404"/>
          </a:xfrm>
          <a:prstGeom prst="ellipse">
            <a:avLst/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>
              <a:srgbClr val="000000"/>
            </a:outerShdw>
          </a:effectLst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439" y="1566609"/>
            <a:ext cx="3476445" cy="2315801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05"/>
              </a:srgbClr>
            </a:outerShdw>
          </a:effectLst>
        </p:spPr>
      </p:pic>
      <p:pic>
        <p:nvPicPr>
          <p:cNvPr descr="A picture containing text, silhouette, vector graphics&#10;&#10;Description automatically generated" id="182" name="Google Shape;18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9608" y="762819"/>
            <a:ext cx="2958860" cy="2169340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05"/>
              </a:srgbClr>
            </a:outerShdw>
          </a:effectLst>
        </p:spPr>
      </p:pic>
      <p:pic>
        <p:nvPicPr>
          <p:cNvPr descr="Background pattern&#10;&#10;Description automatically generated" id="183" name="Google Shape;18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16816" y="4384571"/>
            <a:ext cx="3490821" cy="2330177"/>
          </a:xfrm>
          <a:prstGeom prst="roundRect">
            <a:avLst>
              <a:gd fmla="val 11111" name="adj"/>
            </a:avLst>
          </a:prstGeom>
          <a:noFill/>
          <a:ln cap="rnd" cmpd="sng" w="190500">
            <a:solidFill>
              <a:srgbClr val="C8C6BD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tl" dir="7200000" dist="5080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oy&#10;&#10;Description automatically generated" id="189" name="Google Shape;189;p7"/>
          <p:cNvPicPr preferRelativeResize="0"/>
          <p:nvPr/>
        </p:nvPicPr>
        <p:blipFill rotWithShape="1">
          <a:blip r:embed="rId3">
            <a:alphaModFix/>
          </a:blip>
          <a:srcRect b="0" l="0" r="23289" t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>
            <p:ph type="title"/>
          </p:nvPr>
        </p:nvSpPr>
        <p:spPr>
          <a:xfrm>
            <a:off x="371094" y="1161288"/>
            <a:ext cx="4614672" cy="1124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Consent For Kids</a:t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What is Consent?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How can understanding bodily autonomy help you to determine your level of comfort?</a:t>
            </a:r>
            <a:endParaRPr sz="17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/>
              <a:t>Does being threatened or bribed count as giving consent? Why or why not?</a:t>
            </a:r>
            <a:endParaRPr sz="1700"/>
          </a:p>
        </p:txBody>
      </p:sp>
      <p:sp>
        <p:nvSpPr>
          <p:cNvPr id="195" name="Google Shape;195;p7"/>
          <p:cNvSpPr txBox="1"/>
          <p:nvPr/>
        </p:nvSpPr>
        <p:spPr>
          <a:xfrm>
            <a:off x="896112" y="597408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title"/>
          </p:nvPr>
        </p:nvSpPr>
        <p:spPr>
          <a:xfrm>
            <a:off x="707011" y="4833009"/>
            <a:ext cx="10765410" cy="12072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Social Norms</a:t>
            </a:r>
            <a:endParaRPr/>
          </a:p>
        </p:txBody>
      </p:sp>
      <p:pic>
        <p:nvPicPr>
          <p:cNvPr id="201" name="Google Shape;20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31" y="321733"/>
            <a:ext cx="5579409" cy="4286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8"/>
          <p:cNvCxnSpPr/>
          <p:nvPr/>
        </p:nvCxnSpPr>
        <p:spPr>
          <a:xfrm>
            <a:off x="6096000" y="1253414"/>
            <a:ext cx="0" cy="2120900"/>
          </a:xfrm>
          <a:prstGeom prst="straightConnector1">
            <a:avLst/>
          </a:prstGeom>
          <a:noFill/>
          <a:ln cap="flat" cmpd="sng" w="19050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1436" y="321735"/>
            <a:ext cx="5147521" cy="428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016C30-A5C0-4A60-A044-4B9C40FD3FE0}"/>
</file>

<file path=customXml/itemProps2.xml><?xml version="1.0" encoding="utf-8"?>
<ds:datastoreItem xmlns:ds="http://schemas.openxmlformats.org/officeDocument/2006/customXml" ds:itemID="{2768F7CF-F00E-4FC9-9F23-58ED1FEF2FB5}"/>
</file>

<file path=customXml/itemProps3.xml><?xml version="1.0" encoding="utf-8"?>
<ds:datastoreItem xmlns:ds="http://schemas.openxmlformats.org/officeDocument/2006/customXml" ds:itemID="{EA346B6C-13C8-4537-9061-59D68835B43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2021-06-22T16:28:32Z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