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docProps/core.xml" ContentType="application/vnd.openxmlformats-package.core-properties+xml"/>
  <Override PartName="/ppt/presentation.xml" ContentType="application/vnd.openxmlformats-officedocument.presentationml.presentation.main+xml"/>
  <Override PartName="/ppt/metadata" ContentType="application/binary"/>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custom-properties" Target="docProps/custom.xml"/><Relationship Id="rId2" Type="http://schemas.openxmlformats.org/officeDocument/2006/relationships/officeDocument" Target="ppt/presentation.xml"/><Relationship Id="rId1"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 id="214748365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6" roundtripDataSignature="AMtx7mh9ePhEFpA218wPzWmEQE2iTZ3G1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8" Type="http://schemas.openxmlformats.org/officeDocument/2006/relationships/slide" Target="slides/slide3.xml"/><Relationship Id="rId18" Type="http://schemas.openxmlformats.org/officeDocument/2006/relationships/customXml" Target="../customXml/item2.xml"/><Relationship Id="rId3" Type="http://schemas.openxmlformats.org/officeDocument/2006/relationships/slideMaster" Target="slideMasters/slideMaster1.xml"/><Relationship Id="rId12" Type="http://schemas.openxmlformats.org/officeDocument/2006/relationships/slide" Target="slides/slide7.xml"/><Relationship Id="rId7" Type="http://schemas.openxmlformats.org/officeDocument/2006/relationships/slide" Target="slides/slide2.xml"/><Relationship Id="rId17" Type="http://schemas.openxmlformats.org/officeDocument/2006/relationships/customXml" Target="../customXml/item1.xml"/><Relationship Id="rId2" Type="http://schemas.openxmlformats.org/officeDocument/2006/relationships/presProps" Target="presProps.xml"/><Relationship Id="rId16" Type="http://customschemas.google.com/relationships/presentationmetadata" Target="metadata"/><Relationship Id="rId11" Type="http://schemas.openxmlformats.org/officeDocument/2006/relationships/slide" Target="slides/slide6.xml"/><Relationship Id="rId1" Type="http://schemas.openxmlformats.org/officeDocument/2006/relationships/theme" Target="theme/theme2.xml"/><Relationship Id="rId6" Type="http://schemas.openxmlformats.org/officeDocument/2006/relationships/slide" Target="slides/slide1.xml"/><Relationship Id="rId15" Type="http://schemas.openxmlformats.org/officeDocument/2006/relationships/slide" Target="slides/slide10.xml"/><Relationship Id="rId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customXml" Target="../customXml/item3.xml"/><Relationship Id="rId4" Type="http://schemas.openxmlformats.org/officeDocument/2006/relationships/slideMaster" Target="slideMasters/slideMaster2.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e54fa0df8d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e54fa0df8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2" name="Google Shape;192;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4" name="Google Shape;104;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2" name="Google Shape;112;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9" name="Google Shape;119;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7" name="Google Shape;127;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8" name="Google Shape;138;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8" name="Google Shape;148;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6" name="Google Shape;156;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6" name="Google Shape;176;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1" name="Shape 11"/>
        <p:cNvGrpSpPr/>
        <p:nvPr/>
      </p:nvGrpSpPr>
      <p:grpSpPr>
        <a:xfrm>
          <a:off x="0" y="0"/>
          <a:ext cx="0" cy="0"/>
          <a:chOff x="0" y="0"/>
          <a:chExt cx="0" cy="0"/>
        </a:xfrm>
      </p:grpSpPr>
      <p:sp>
        <p:nvSpPr>
          <p:cNvPr id="12" name="Google Shape;12;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lt1"/>
              </a:buClr>
              <a:buSzPts val="1800"/>
              <a:buChar char="•"/>
              <a:defRPr/>
            </a:lvl1pPr>
            <a:lvl2pPr indent="-342900" lvl="1" marL="914400" algn="l">
              <a:lnSpc>
                <a:spcPct val="90000"/>
              </a:lnSpc>
              <a:spcBef>
                <a:spcPts val="500"/>
              </a:spcBef>
              <a:spcAft>
                <a:spcPts val="0"/>
              </a:spcAft>
              <a:buClr>
                <a:schemeClr val="lt1"/>
              </a:buClr>
              <a:buSzPts val="1800"/>
              <a:buChar char="•"/>
              <a:defRPr/>
            </a:lvl2pPr>
            <a:lvl3pPr indent="-342900" lvl="2" marL="1371600" algn="l">
              <a:lnSpc>
                <a:spcPct val="90000"/>
              </a:lnSpc>
              <a:spcBef>
                <a:spcPts val="500"/>
              </a:spcBef>
              <a:spcAft>
                <a:spcPts val="0"/>
              </a:spcAft>
              <a:buClr>
                <a:schemeClr val="lt1"/>
              </a:buClr>
              <a:buSzPts val="1800"/>
              <a:buChar char="•"/>
              <a:defRPr/>
            </a:lvl3pPr>
            <a:lvl4pPr indent="-342900" lvl="3" marL="1828800" algn="l">
              <a:lnSpc>
                <a:spcPct val="90000"/>
              </a:lnSpc>
              <a:spcBef>
                <a:spcPts val="500"/>
              </a:spcBef>
              <a:spcAft>
                <a:spcPts val="0"/>
              </a:spcAft>
              <a:buClr>
                <a:schemeClr val="lt1"/>
              </a:buClr>
              <a:buSzPts val="1800"/>
              <a:buChar char="•"/>
              <a:defRPr/>
            </a:lvl4pPr>
            <a:lvl5pPr indent="-342900" lvl="4" marL="2286000" algn="l">
              <a:lnSpc>
                <a:spcPct val="90000"/>
              </a:lnSpc>
              <a:spcBef>
                <a:spcPts val="500"/>
              </a:spcBef>
              <a:spcAft>
                <a:spcPts val="0"/>
              </a:spcAft>
              <a:buClr>
                <a:schemeClr val="lt1"/>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14" name="Google Shape;14;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0" name="Shape 70"/>
        <p:cNvGrpSpPr/>
        <p:nvPr/>
      </p:nvGrpSpPr>
      <p:grpSpPr>
        <a:xfrm>
          <a:off x="0" y="0"/>
          <a:ext cx="0" cy="0"/>
          <a:chOff x="0" y="0"/>
          <a:chExt cx="0" cy="0"/>
        </a:xfrm>
      </p:grpSpPr>
      <p:sp>
        <p:nvSpPr>
          <p:cNvPr id="71" name="Google Shape;71;p2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20"/>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73" name="Google Shape;73;p20"/>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4" name="Google Shape;74;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7" name="Shape 77"/>
        <p:cNvGrpSpPr/>
        <p:nvPr/>
      </p:nvGrpSpPr>
      <p:grpSpPr>
        <a:xfrm>
          <a:off x="0" y="0"/>
          <a:ext cx="0" cy="0"/>
          <a:chOff x="0" y="0"/>
          <a:chExt cx="0" cy="0"/>
        </a:xfrm>
      </p:grpSpPr>
      <p:sp>
        <p:nvSpPr>
          <p:cNvPr id="78" name="Google Shape;78;p2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21"/>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80" name="Google Shape;80;p21"/>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81" name="Google Shape;81;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4" name="Shape 84"/>
        <p:cNvGrpSpPr/>
        <p:nvPr/>
      </p:nvGrpSpPr>
      <p:grpSpPr>
        <a:xfrm>
          <a:off x="0" y="0"/>
          <a:ext cx="0" cy="0"/>
          <a:chOff x="0" y="0"/>
          <a:chExt cx="0" cy="0"/>
        </a:xfrm>
      </p:grpSpPr>
      <p:sp>
        <p:nvSpPr>
          <p:cNvPr id="85" name="Google Shape;85;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 name="Google Shape;86;p22"/>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7" name="Google Shape;87;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9" name="Google Shape;89;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90" name="Shape 90"/>
        <p:cNvGrpSpPr/>
        <p:nvPr/>
      </p:nvGrpSpPr>
      <p:grpSpPr>
        <a:xfrm>
          <a:off x="0" y="0"/>
          <a:ext cx="0" cy="0"/>
          <a:chOff x="0" y="0"/>
          <a:chExt cx="0" cy="0"/>
        </a:xfrm>
      </p:grpSpPr>
      <p:sp>
        <p:nvSpPr>
          <p:cNvPr id="91" name="Google Shape;91;p23"/>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 name="Google Shape;92;p23"/>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3" name="Google Shape;93;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5" name="Google Shape;95;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7" name="Shape 17"/>
        <p:cNvGrpSpPr/>
        <p:nvPr/>
      </p:nvGrpSpPr>
      <p:grpSpPr>
        <a:xfrm>
          <a:off x="0" y="0"/>
          <a:ext cx="0" cy="0"/>
          <a:chOff x="0" y="0"/>
          <a:chExt cx="0" cy="0"/>
        </a:xfrm>
      </p:grpSpPr>
      <p:sp>
        <p:nvSpPr>
          <p:cNvPr id="18" name="Google Shape;18;ge54fa0df8d_0_80"/>
          <p:cNvSpPr txBox="1"/>
          <p:nvPr>
            <p:ph idx="10" type="dt"/>
          </p:nvPr>
        </p:nvSpPr>
        <p:spPr>
          <a:xfrm>
            <a:off x="838200" y="6356350"/>
            <a:ext cx="2743200" cy="3651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9" name="Google Shape;19;ge54fa0df8d_0_80"/>
          <p:cNvSpPr txBox="1"/>
          <p:nvPr>
            <p:ph idx="11" type="ftr"/>
          </p:nvPr>
        </p:nvSpPr>
        <p:spPr>
          <a:xfrm>
            <a:off x="4038600" y="6356350"/>
            <a:ext cx="4114800" cy="3651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0" name="Google Shape;20;ge54fa0df8d_0_80"/>
          <p:cNvSpPr txBox="1"/>
          <p:nvPr>
            <p:ph idx="12" type="sldNum"/>
          </p:nvPr>
        </p:nvSpPr>
        <p:spPr>
          <a:xfrm>
            <a:off x="8610600" y="6356350"/>
            <a:ext cx="27432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7" name="Shape 27"/>
        <p:cNvGrpSpPr/>
        <p:nvPr/>
      </p:nvGrpSpPr>
      <p:grpSpPr>
        <a:xfrm>
          <a:off x="0" y="0"/>
          <a:ext cx="0" cy="0"/>
          <a:chOff x="0" y="0"/>
          <a:chExt cx="0" cy="0"/>
        </a:xfrm>
      </p:grpSpPr>
      <p:sp>
        <p:nvSpPr>
          <p:cNvPr id="28" name="Google Shape;28;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0" name="Google Shape;30;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33" name="Shape 33"/>
        <p:cNvGrpSpPr/>
        <p:nvPr/>
      </p:nvGrpSpPr>
      <p:grpSpPr>
        <a:xfrm>
          <a:off x="0" y="0"/>
          <a:ext cx="0" cy="0"/>
          <a:chOff x="0" y="0"/>
          <a:chExt cx="0" cy="0"/>
        </a:xfrm>
      </p:grpSpPr>
      <p:sp>
        <p:nvSpPr>
          <p:cNvPr id="34" name="Google Shape;34;p14"/>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4"/>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36" name="Google Shape;36;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9" name="Shape 39"/>
        <p:cNvGrpSpPr/>
        <p:nvPr/>
      </p:nvGrpSpPr>
      <p:grpSpPr>
        <a:xfrm>
          <a:off x="0" y="0"/>
          <a:ext cx="0" cy="0"/>
          <a:chOff x="0" y="0"/>
          <a:chExt cx="0" cy="0"/>
        </a:xfrm>
      </p:grpSpPr>
      <p:sp>
        <p:nvSpPr>
          <p:cNvPr id="40" name="Google Shape;40;p1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1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42" name="Google Shape;42;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5" name="Shape 45"/>
        <p:cNvGrpSpPr/>
        <p:nvPr/>
      </p:nvGrpSpPr>
      <p:grpSpPr>
        <a:xfrm>
          <a:off x="0" y="0"/>
          <a:ext cx="0" cy="0"/>
          <a:chOff x="0" y="0"/>
          <a:chExt cx="0" cy="0"/>
        </a:xfrm>
      </p:grpSpPr>
      <p:sp>
        <p:nvSpPr>
          <p:cNvPr id="46" name="Google Shape;46;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8" name="Google Shape;48;p1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2" name="Shape 52"/>
        <p:cNvGrpSpPr/>
        <p:nvPr/>
      </p:nvGrpSpPr>
      <p:grpSpPr>
        <a:xfrm>
          <a:off x="0" y="0"/>
          <a:ext cx="0" cy="0"/>
          <a:chOff x="0" y="0"/>
          <a:chExt cx="0" cy="0"/>
        </a:xfrm>
      </p:grpSpPr>
      <p:sp>
        <p:nvSpPr>
          <p:cNvPr id="53" name="Google Shape;53;p17"/>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1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5" name="Google Shape;55;p1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6" name="Google Shape;56;p1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7" name="Google Shape;57;p1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8" name="Google Shape;58;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1" name="Shape 61"/>
        <p:cNvGrpSpPr/>
        <p:nvPr/>
      </p:nvGrpSpPr>
      <p:grpSpPr>
        <a:xfrm>
          <a:off x="0" y="0"/>
          <a:ext cx="0" cy="0"/>
          <a:chOff x="0" y="0"/>
          <a:chExt cx="0" cy="0"/>
        </a:xfrm>
      </p:grpSpPr>
      <p:sp>
        <p:nvSpPr>
          <p:cNvPr id="62" name="Google Shape;62;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6" name="Shape 66"/>
        <p:cNvGrpSpPr/>
        <p:nvPr/>
      </p:nvGrpSpPr>
      <p:grpSpPr>
        <a:xfrm>
          <a:off x="0" y="0"/>
          <a:ext cx="0" cy="0"/>
          <a:chOff x="0" y="0"/>
          <a:chExt cx="0" cy="0"/>
        </a:xfrm>
      </p:grpSpPr>
      <p:sp>
        <p:nvSpPr>
          <p:cNvPr id="67" name="Google Shape;67;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11" Type="http://schemas.openxmlformats.org/officeDocument/2006/relationships/slideLayout" Target="../slideLayouts/slideLayout13.xml"/><Relationship Id="rId10" Type="http://schemas.openxmlformats.org/officeDocument/2006/relationships/slideLayout" Target="../slideLayouts/slideLayout12.xml"/><Relationship Id="rId12" Type="http://schemas.openxmlformats.org/officeDocument/2006/relationships/theme" Target="../theme/theme1.xml"/><Relationship Id="rId9" Type="http://schemas.openxmlformats.org/officeDocument/2006/relationships/slideLayout" Target="../slideLayouts/slideLayout11.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5" name="Shape 5"/>
        <p:cNvGrpSpPr/>
        <p:nvPr/>
      </p:nvGrpSpPr>
      <p:grpSpPr>
        <a:xfrm>
          <a:off x="0" y="0"/>
          <a:ext cx="0" cy="0"/>
          <a:chOff x="0" y="0"/>
          <a:chExt cx="0" cy="0"/>
        </a:xfrm>
      </p:grpSpPr>
      <p:sp>
        <p:nvSpPr>
          <p:cNvPr id="6" name="Google Shape;6;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
        <p:nvSpPr>
          <p:cNvPr id="8" name="Google Shape;8;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9pPr>
          </a:lstStyle>
          <a:p/>
        </p:txBody>
      </p:sp>
      <p:sp>
        <p:nvSpPr>
          <p:cNvPr id="9" name="Google Shape;9;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9pPr>
          </a:lstStyle>
          <a:p/>
        </p:txBody>
      </p:sp>
      <p:sp>
        <p:nvSpPr>
          <p:cNvPr id="10" name="Google Shape;10;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 name="Shape 21"/>
        <p:cNvGrpSpPr/>
        <p:nvPr/>
      </p:nvGrpSpPr>
      <p:grpSpPr>
        <a:xfrm>
          <a:off x="0" y="0"/>
          <a:ext cx="0" cy="0"/>
          <a:chOff x="0" y="0"/>
          <a:chExt cx="0" cy="0"/>
        </a:xfrm>
      </p:grpSpPr>
      <p:sp>
        <p:nvSpPr>
          <p:cNvPr id="22" name="Google Shape;22;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23" name="Google Shape;23;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24" name="Google Shape;24;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25" name="Google Shape;25;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26" name="Google Shape;26;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8.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ge54fa0df8d_0_0"/>
          <p:cNvSpPr txBox="1"/>
          <p:nvPr/>
        </p:nvSpPr>
        <p:spPr>
          <a:xfrm>
            <a:off x="235200" y="1201850"/>
            <a:ext cx="4931100" cy="4925400"/>
          </a:xfrm>
          <a:prstGeom prst="rect">
            <a:avLst/>
          </a:prstGeom>
          <a:solidFill>
            <a:schemeClr val="lt1"/>
          </a:solidFill>
          <a:ln cap="flat" cmpd="sng" w="114300">
            <a:solidFill>
              <a:srgbClr val="000000"/>
            </a:solidFill>
            <a:prstDash val="dot"/>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b="1" lang="en-US" sz="3600">
                <a:solidFill>
                  <a:schemeClr val="dk1"/>
                </a:solidFill>
                <a:latin typeface="Calibri"/>
                <a:ea typeface="Calibri"/>
                <a:cs typeface="Calibri"/>
                <a:sym typeface="Calibri"/>
              </a:rPr>
              <a:t>Essential Question:</a:t>
            </a:r>
            <a:r>
              <a:rPr lang="en-US" sz="3400">
                <a:solidFill>
                  <a:schemeClr val="dk1"/>
                </a:solidFill>
                <a:latin typeface="Calibri"/>
                <a:ea typeface="Calibri"/>
                <a:cs typeface="Calibri"/>
                <a:sym typeface="Calibri"/>
              </a:rPr>
              <a:t> </a:t>
            </a:r>
            <a:r>
              <a:rPr lang="en-US" sz="3400">
                <a:solidFill>
                  <a:schemeClr val="dk1"/>
                </a:solidFill>
                <a:latin typeface="Calibri"/>
                <a:ea typeface="Calibri"/>
                <a:cs typeface="Calibri"/>
                <a:sym typeface="Calibri"/>
              </a:rPr>
              <a:t>What is the importance of being able to identify the signs of puberty in terms of physical and emotional signs? How will this knowledge help you better understand what is occurring with your body? </a:t>
            </a:r>
            <a:endParaRPr sz="3400">
              <a:solidFill>
                <a:schemeClr val="dk1"/>
              </a:solidFill>
            </a:endParaRPr>
          </a:p>
        </p:txBody>
      </p:sp>
      <p:pic>
        <p:nvPicPr>
          <p:cNvPr id="101" name="Google Shape;101;ge54fa0df8d_0_0"/>
          <p:cNvPicPr preferRelativeResize="0"/>
          <p:nvPr/>
        </p:nvPicPr>
        <p:blipFill rotWithShape="1">
          <a:blip r:embed="rId3">
            <a:alphaModFix/>
          </a:blip>
          <a:srcRect b="22330" l="0" r="0" t="13299"/>
          <a:stretch/>
        </p:blipFill>
        <p:spPr>
          <a:xfrm>
            <a:off x="5335800" y="121450"/>
            <a:ext cx="6703800" cy="647292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3" name="Shape 193"/>
        <p:cNvGrpSpPr/>
        <p:nvPr/>
      </p:nvGrpSpPr>
      <p:grpSpPr>
        <a:xfrm>
          <a:off x="0" y="0"/>
          <a:ext cx="0" cy="0"/>
          <a:chOff x="0" y="0"/>
          <a:chExt cx="0" cy="0"/>
        </a:xfrm>
      </p:grpSpPr>
      <p:sp>
        <p:nvSpPr>
          <p:cNvPr id="194" name="Google Shape;194;p9"/>
          <p:cNvSpPr/>
          <p:nvPr/>
        </p:nvSpPr>
        <p:spPr>
          <a:xfrm rot="-5400000">
            <a:off x="800100" y="1491343"/>
            <a:ext cx="3333749" cy="3499103"/>
          </a:xfrm>
          <a:prstGeom prst="downArrow">
            <a:avLst>
              <a:gd fmla="val 100000" name="adj1"/>
              <a:gd fmla="val 15788" name="adj2"/>
            </a:avLst>
          </a:prstGeom>
          <a:solidFill>
            <a:srgbClr val="40404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95" name="Google Shape;195;p9"/>
          <p:cNvSpPr txBox="1"/>
          <p:nvPr>
            <p:ph type="title"/>
          </p:nvPr>
        </p:nvSpPr>
        <p:spPr>
          <a:xfrm>
            <a:off x="1028700" y="1967266"/>
            <a:ext cx="2628900" cy="2547257"/>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FFFF"/>
              </a:buClr>
              <a:buSzPts val="3600"/>
              <a:buFont typeface="Calibri"/>
              <a:buNone/>
            </a:pPr>
            <a:r>
              <a:rPr lang="en-US" sz="3600">
                <a:solidFill>
                  <a:srgbClr val="FFFFFF"/>
                </a:solidFill>
                <a:latin typeface="Calibri"/>
                <a:ea typeface="Calibri"/>
                <a:cs typeface="Calibri"/>
                <a:sym typeface="Calibri"/>
              </a:rPr>
              <a:t>External Female Anatomy</a:t>
            </a:r>
            <a:endParaRPr/>
          </a:p>
        </p:txBody>
      </p:sp>
      <p:pic>
        <p:nvPicPr>
          <p:cNvPr descr="Diagram&#10;&#10;Description automatically generated" id="196" name="Google Shape;196;p9"/>
          <p:cNvPicPr preferRelativeResize="0"/>
          <p:nvPr>
            <p:ph idx="1" type="body"/>
          </p:nvPr>
        </p:nvPicPr>
        <p:blipFill rotWithShape="1">
          <a:blip r:embed="rId3">
            <a:alphaModFix/>
          </a:blip>
          <a:srcRect b="366" l="4883" r="4457" t="0"/>
          <a:stretch/>
        </p:blipFill>
        <p:spPr>
          <a:xfrm>
            <a:off x="4274108" y="1090196"/>
            <a:ext cx="7685646" cy="4862229"/>
          </a:xfrm>
          <a:prstGeom prst="rect">
            <a:avLst/>
          </a:prstGeom>
          <a:noFill/>
          <a:ln>
            <a:noFill/>
          </a:ln>
        </p:spPr>
      </p:pic>
      <p:sp>
        <p:nvSpPr>
          <p:cNvPr id="197" name="Google Shape;197;p9"/>
          <p:cNvSpPr/>
          <p:nvPr/>
        </p:nvSpPr>
        <p:spPr>
          <a:xfrm>
            <a:off x="8194720" y="3574873"/>
            <a:ext cx="2789207" cy="416944"/>
          </a:xfrm>
          <a:prstGeom prst="leftArrow">
            <a:avLst>
              <a:gd fmla="val 50000" name="adj1"/>
              <a:gd fmla="val 50000" name="adj2"/>
            </a:avLst>
          </a:prstGeom>
          <a:solidFill>
            <a:srgbClr val="BBD6EE"/>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Vaginal Opening</a:t>
            </a:r>
            <a:endParaRPr b="0" i="0" sz="1800" u="none" cap="none" strike="noStrike">
              <a:solidFill>
                <a:schemeClr val="lt1"/>
              </a:solidFill>
              <a:latin typeface="Calibri"/>
              <a:ea typeface="Calibri"/>
              <a:cs typeface="Calibri"/>
              <a:sym typeface="Calibri"/>
            </a:endParaRPr>
          </a:p>
        </p:txBody>
      </p:sp>
      <p:sp>
        <p:nvSpPr>
          <p:cNvPr id="198" name="Google Shape;198;p9"/>
          <p:cNvSpPr/>
          <p:nvPr/>
        </p:nvSpPr>
        <p:spPr>
          <a:xfrm>
            <a:off x="8121936" y="2481295"/>
            <a:ext cx="2688565" cy="402566"/>
          </a:xfrm>
          <a:prstGeom prst="leftArrow">
            <a:avLst>
              <a:gd fmla="val 50000" name="adj1"/>
              <a:gd fmla="val 50000" name="adj2"/>
            </a:avLst>
          </a:prstGeom>
          <a:solidFill>
            <a:srgbClr val="BBD6EE"/>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Clitoris</a:t>
            </a:r>
            <a:endParaRPr b="0" i="0" sz="1800" u="none" cap="none" strike="noStrike">
              <a:solidFill>
                <a:schemeClr val="dk1"/>
              </a:solidFill>
              <a:latin typeface="Calibri"/>
              <a:ea typeface="Calibri"/>
              <a:cs typeface="Calibri"/>
              <a:sym typeface="Calibri"/>
            </a:endParaRPr>
          </a:p>
        </p:txBody>
      </p:sp>
      <p:sp>
        <p:nvSpPr>
          <p:cNvPr id="199" name="Google Shape;199;p9"/>
          <p:cNvSpPr/>
          <p:nvPr/>
        </p:nvSpPr>
        <p:spPr>
          <a:xfrm>
            <a:off x="5374962" y="3026735"/>
            <a:ext cx="2688565" cy="402566"/>
          </a:xfrm>
          <a:prstGeom prst="rightArrow">
            <a:avLst>
              <a:gd fmla="val 50000" name="adj1"/>
              <a:gd fmla="val 50000" name="adj2"/>
            </a:avLst>
          </a:prstGeom>
          <a:solidFill>
            <a:srgbClr val="BBD6EE"/>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Urethra</a:t>
            </a:r>
            <a:endParaRPr b="0" i="0" sz="1800" u="none" cap="none" strike="noStrike">
              <a:solidFill>
                <a:schemeClr val="lt1"/>
              </a:solidFill>
              <a:latin typeface="Calibri"/>
              <a:ea typeface="Calibri"/>
              <a:cs typeface="Calibri"/>
              <a:sym typeface="Calibri"/>
            </a:endParaRPr>
          </a:p>
        </p:txBody>
      </p:sp>
      <p:sp>
        <p:nvSpPr>
          <p:cNvPr id="200" name="Google Shape;200;p9"/>
          <p:cNvSpPr/>
          <p:nvPr/>
        </p:nvSpPr>
        <p:spPr>
          <a:xfrm>
            <a:off x="5187157" y="3572177"/>
            <a:ext cx="2415395" cy="431322"/>
          </a:xfrm>
          <a:prstGeom prst="rightArrow">
            <a:avLst>
              <a:gd fmla="val 50000" name="adj1"/>
              <a:gd fmla="val 50000" name="adj2"/>
            </a:avLst>
          </a:prstGeom>
          <a:solidFill>
            <a:srgbClr val="BBD6EE"/>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Labia</a:t>
            </a:r>
            <a:endParaRPr b="0" i="0" sz="1800" u="none" cap="none" strike="noStrike">
              <a:solidFill>
                <a:schemeClr val="lt1"/>
              </a:solidFill>
              <a:latin typeface="Calibri"/>
              <a:ea typeface="Calibri"/>
              <a:cs typeface="Calibri"/>
              <a:sym typeface="Calibri"/>
            </a:endParaRPr>
          </a:p>
        </p:txBody>
      </p:sp>
      <p:sp>
        <p:nvSpPr>
          <p:cNvPr id="201" name="Google Shape;201;p9"/>
          <p:cNvSpPr/>
          <p:nvPr/>
        </p:nvSpPr>
        <p:spPr>
          <a:xfrm>
            <a:off x="8205503" y="4893995"/>
            <a:ext cx="2530414" cy="402566"/>
          </a:xfrm>
          <a:prstGeom prst="leftArrow">
            <a:avLst>
              <a:gd fmla="val 50000" name="adj1"/>
              <a:gd fmla="val 50000" name="adj2"/>
            </a:avLst>
          </a:prstGeom>
          <a:solidFill>
            <a:srgbClr val="BBD6EE"/>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Anus</a:t>
            </a:r>
            <a:endParaRPr b="0" i="0" sz="1800" u="none" cap="none" strike="noStrike">
              <a:solidFill>
                <a:schemeClr val="lt1"/>
              </a:solidFill>
              <a:latin typeface="Calibri"/>
              <a:ea typeface="Calibri"/>
              <a:cs typeface="Calibri"/>
              <a:sym typeface="Calibri"/>
            </a:endParaRPr>
          </a:p>
        </p:txBody>
      </p:sp>
      <p:sp>
        <p:nvSpPr>
          <p:cNvPr id="202" name="Google Shape;202;p9"/>
          <p:cNvSpPr/>
          <p:nvPr/>
        </p:nvSpPr>
        <p:spPr>
          <a:xfrm>
            <a:off x="-1617" y="5571"/>
            <a:ext cx="12191999" cy="992037"/>
          </a:xfrm>
          <a:prstGeom prst="rect">
            <a:avLst/>
          </a:prstGeom>
          <a:solidFill>
            <a:srgbClr val="753B3B"/>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03" name="Google Shape;203;p9"/>
          <p:cNvSpPr txBox="1"/>
          <p:nvPr/>
        </p:nvSpPr>
        <p:spPr>
          <a:xfrm>
            <a:off x="1036400" y="6123225"/>
            <a:ext cx="10716900" cy="354000"/>
          </a:xfrm>
          <a:prstGeom prst="rect">
            <a:avLst/>
          </a:prstGeom>
          <a:noFill/>
          <a:ln>
            <a:noFill/>
          </a:ln>
        </p:spPr>
        <p:txBody>
          <a:bodyPr anchorCtr="0" anchor="t" bIns="91425" lIns="91425" spcFirstLastPara="1" rIns="91425" wrap="square" tIns="91425">
            <a:spAutoFit/>
          </a:bodyPr>
          <a:lstStyle/>
          <a:p>
            <a:pPr indent="0" lvl="0" marL="381000" marR="381000" rtl="0" algn="l">
              <a:lnSpc>
                <a:spcPct val="115000"/>
              </a:lnSpc>
              <a:spcBef>
                <a:spcPts val="0"/>
              </a:spcBef>
              <a:spcAft>
                <a:spcPts val="0"/>
              </a:spcAft>
              <a:buClr>
                <a:schemeClr val="dk1"/>
              </a:buClr>
              <a:buSzPts val="1100"/>
              <a:buFont typeface="Arial"/>
              <a:buNone/>
            </a:pPr>
            <a:r>
              <a:rPr i="1" lang="en-US" sz="1100">
                <a:solidFill>
                  <a:schemeClr val="dk1"/>
                </a:solidFill>
                <a:latin typeface="Calibri"/>
                <a:ea typeface="Calibri"/>
                <a:cs typeface="Calibri"/>
                <a:sym typeface="Calibri"/>
              </a:rPr>
              <a:t>Information provided by KidsHealth.org from Nemours Children’s Health. © 1995-2021. The Nemours Foundation/KidsHealth®. Reprinted following guidelines.</a:t>
            </a:r>
            <a:endParaRPr>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414141"/>
        </a:solidFill>
      </p:bgPr>
    </p:bg>
    <p:spTree>
      <p:nvGrpSpPr>
        <p:cNvPr id="105" name="Shape 105"/>
        <p:cNvGrpSpPr/>
        <p:nvPr/>
      </p:nvGrpSpPr>
      <p:grpSpPr>
        <a:xfrm>
          <a:off x="0" y="0"/>
          <a:ext cx="0" cy="0"/>
          <a:chOff x="0" y="0"/>
          <a:chExt cx="0" cy="0"/>
        </a:xfrm>
      </p:grpSpPr>
      <p:pic>
        <p:nvPicPr>
          <p:cNvPr id="106" name="Google Shape;106;p1"/>
          <p:cNvPicPr preferRelativeResize="0"/>
          <p:nvPr/>
        </p:nvPicPr>
        <p:blipFill rotWithShape="1">
          <a:blip r:embed="rId3">
            <a:alphaModFix/>
          </a:blip>
          <a:srcRect b="0" l="0" r="-1" t="5833"/>
          <a:stretch/>
        </p:blipFill>
        <p:spPr>
          <a:xfrm>
            <a:off x="20" y="10"/>
            <a:ext cx="12188932" cy="6857990"/>
          </a:xfrm>
          <a:prstGeom prst="rect">
            <a:avLst/>
          </a:prstGeom>
          <a:noFill/>
          <a:ln>
            <a:noFill/>
          </a:ln>
        </p:spPr>
      </p:pic>
      <p:sp>
        <p:nvSpPr>
          <p:cNvPr id="107" name="Google Shape;107;p1"/>
          <p:cNvSpPr/>
          <p:nvPr/>
        </p:nvSpPr>
        <p:spPr>
          <a:xfrm>
            <a:off x="0" y="4023809"/>
            <a:ext cx="11016943" cy="2262375"/>
          </a:xfrm>
          <a:custGeom>
            <a:rect b="b" l="l" r="r" t="t"/>
            <a:pathLst>
              <a:path extrusionOk="0" h="2262375" w="11016943">
                <a:moveTo>
                  <a:pt x="0" y="0"/>
                </a:moveTo>
                <a:lnTo>
                  <a:pt x="9969166" y="0"/>
                </a:lnTo>
                <a:lnTo>
                  <a:pt x="11016943" y="2262375"/>
                </a:lnTo>
                <a:lnTo>
                  <a:pt x="4942050" y="2262375"/>
                </a:lnTo>
                <a:lnTo>
                  <a:pt x="4582160" y="2262375"/>
                </a:lnTo>
                <a:lnTo>
                  <a:pt x="0" y="2262375"/>
                </a:lnTo>
                <a:close/>
              </a:path>
            </a:pathLst>
          </a:custGeom>
          <a:solidFill>
            <a:srgbClr val="262626">
              <a:alpha val="8745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8" name="Google Shape;108;p1"/>
          <p:cNvSpPr txBox="1"/>
          <p:nvPr>
            <p:ph type="title"/>
          </p:nvPr>
        </p:nvSpPr>
        <p:spPr>
          <a:xfrm>
            <a:off x="618062" y="4185749"/>
            <a:ext cx="9265771" cy="622836"/>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4400"/>
              <a:buFont typeface="Calibri"/>
              <a:buNone/>
            </a:pPr>
            <a:r>
              <a:rPr b="1" lang="en-US"/>
              <a:t>Puberty Review </a:t>
            </a:r>
            <a:endParaRPr/>
          </a:p>
        </p:txBody>
      </p:sp>
      <p:sp>
        <p:nvSpPr>
          <p:cNvPr id="109" name="Google Shape;109;p1"/>
          <p:cNvSpPr txBox="1"/>
          <p:nvPr/>
        </p:nvSpPr>
        <p:spPr>
          <a:xfrm>
            <a:off x="318913" y="4891171"/>
            <a:ext cx="9564900" cy="1249200"/>
          </a:xfrm>
          <a:prstGeom prst="rect">
            <a:avLst/>
          </a:prstGeom>
          <a:noFill/>
          <a:ln>
            <a:noFill/>
          </a:ln>
        </p:spPr>
        <p:txBody>
          <a:bodyPr anchorCtr="0" anchor="t" bIns="45700" lIns="91425" spcFirstLastPara="1" rIns="91425" wrap="square" tIns="45700">
            <a:noAutofit/>
          </a:bodyPr>
          <a:lstStyle/>
          <a:p>
            <a:pPr indent="-228600" lvl="0" marL="457200" marR="0" rtl="0" algn="l">
              <a:lnSpc>
                <a:spcPct val="90000"/>
              </a:lnSpc>
              <a:spcBef>
                <a:spcPts val="0"/>
              </a:spcBef>
              <a:spcAft>
                <a:spcPts val="0"/>
              </a:spcAft>
              <a:buClr>
                <a:schemeClr val="lt1"/>
              </a:buClr>
              <a:buSzPts val="2800"/>
              <a:buFont typeface="Arial"/>
              <a:buChar char="•"/>
            </a:pPr>
            <a:r>
              <a:rPr b="0" i="0" lang="en-US" sz="2800" u="none" cap="none" strike="noStrike">
                <a:solidFill>
                  <a:schemeClr val="lt1"/>
                </a:solidFill>
                <a:latin typeface="Calibri"/>
                <a:ea typeface="Calibri"/>
                <a:cs typeface="Calibri"/>
                <a:sym typeface="Calibri"/>
              </a:rPr>
              <a:t>What is puberty?</a:t>
            </a:r>
            <a:endParaRPr b="0" i="0" sz="2800" u="none" cap="none" strike="noStrike">
              <a:solidFill>
                <a:schemeClr val="lt1"/>
              </a:solidFill>
              <a:latin typeface="Calibri"/>
              <a:ea typeface="Calibri"/>
              <a:cs typeface="Calibri"/>
              <a:sym typeface="Calibri"/>
            </a:endParaRPr>
          </a:p>
          <a:p>
            <a:pPr indent="-228600" lvl="0" marL="457200" marR="0" rtl="0" algn="l">
              <a:lnSpc>
                <a:spcPct val="90000"/>
              </a:lnSpc>
              <a:spcBef>
                <a:spcPts val="600"/>
              </a:spcBef>
              <a:spcAft>
                <a:spcPts val="0"/>
              </a:spcAft>
              <a:buClr>
                <a:schemeClr val="lt1"/>
              </a:buClr>
              <a:buSzPts val="2800"/>
              <a:buFont typeface="Arial"/>
              <a:buChar char="•"/>
            </a:pPr>
            <a:r>
              <a:rPr lang="en-US" sz="2800">
                <a:solidFill>
                  <a:schemeClr val="lt1"/>
                </a:solidFill>
                <a:latin typeface="Calibri"/>
                <a:ea typeface="Calibri"/>
                <a:cs typeface="Calibri"/>
                <a:sym typeface="Calibri"/>
              </a:rPr>
              <a:t>At w</a:t>
            </a:r>
            <a:r>
              <a:rPr b="0" i="0" lang="en-US" sz="2800" u="none" cap="none" strike="noStrike">
                <a:solidFill>
                  <a:schemeClr val="lt1"/>
                </a:solidFill>
                <a:latin typeface="Calibri"/>
                <a:ea typeface="Calibri"/>
                <a:cs typeface="Calibri"/>
                <a:sym typeface="Calibri"/>
                <a:extLst>
                  <a:ext uri="http://customooxmlschemas.google.com/">
                    <go:slidesCustomData xmlns:go="http://customooxmlschemas.google.com/" textRoundtripDataId="0"/>
                  </a:ext>
                </a:extLst>
              </a:rPr>
              <a:t>hat age does puberty start?</a:t>
            </a:r>
            <a:endParaRPr b="0" i="0" sz="2800" u="none" cap="none" strike="noStrike">
              <a:solidFill>
                <a:schemeClr val="lt1"/>
              </a:solidFill>
              <a:latin typeface="Calibri"/>
              <a:ea typeface="Calibri"/>
              <a:cs typeface="Calibri"/>
              <a:sym typeface="Calibri"/>
            </a:endParaRPr>
          </a:p>
          <a:p>
            <a:pPr indent="-228600" lvl="0" marL="457200" marR="0" rtl="0" algn="l">
              <a:lnSpc>
                <a:spcPct val="90000"/>
              </a:lnSpc>
              <a:spcBef>
                <a:spcPts val="600"/>
              </a:spcBef>
              <a:spcAft>
                <a:spcPts val="0"/>
              </a:spcAft>
              <a:buClr>
                <a:schemeClr val="lt1"/>
              </a:buClr>
              <a:buSzPts val="2800"/>
              <a:buFont typeface="Arial"/>
              <a:buChar char="•"/>
            </a:pPr>
            <a:r>
              <a:rPr b="0" i="0" lang="en-US" sz="2800" u="none" cap="none" strike="noStrike">
                <a:solidFill>
                  <a:schemeClr val="lt1"/>
                </a:solidFill>
                <a:latin typeface="Calibri"/>
                <a:ea typeface="Calibri"/>
                <a:cs typeface="Calibri"/>
                <a:sym typeface="Calibri"/>
              </a:rPr>
              <a:t>Is puberty normal?</a:t>
            </a:r>
            <a:endParaRPr b="0" i="0" sz="2800" u="none" cap="none" strike="noStrike">
              <a:solidFill>
                <a:schemeClr val="lt1"/>
              </a:solidFill>
              <a:latin typeface="Calibri"/>
              <a:ea typeface="Calibri"/>
              <a:cs typeface="Calibri"/>
              <a:sym typeface="Calibri"/>
            </a:endParaRPr>
          </a:p>
          <a:p>
            <a:pPr indent="114300" lvl="0" marL="0" marR="0" rtl="0" algn="l">
              <a:lnSpc>
                <a:spcPct val="90000"/>
              </a:lnSpc>
              <a:spcBef>
                <a:spcPts val="600"/>
              </a:spcBef>
              <a:spcAft>
                <a:spcPts val="0"/>
              </a:spcAft>
              <a:buClr>
                <a:schemeClr val="lt1"/>
              </a:buClr>
              <a:buSzPts val="1800"/>
              <a:buFont typeface="Arial"/>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414141"/>
        </a:solidFill>
      </p:bgPr>
    </p:bg>
    <p:spTree>
      <p:nvGrpSpPr>
        <p:cNvPr id="113" name="Shape 113"/>
        <p:cNvGrpSpPr/>
        <p:nvPr/>
      </p:nvGrpSpPr>
      <p:grpSpPr>
        <a:xfrm>
          <a:off x="0" y="0"/>
          <a:ext cx="0" cy="0"/>
          <a:chOff x="0" y="0"/>
          <a:chExt cx="0" cy="0"/>
        </a:xfrm>
      </p:grpSpPr>
      <p:sp>
        <p:nvSpPr>
          <p:cNvPr id="114" name="Google Shape;114;p2"/>
          <p:cNvSpPr txBox="1"/>
          <p:nvPr>
            <p:ph type="title"/>
          </p:nvPr>
        </p:nvSpPr>
        <p:spPr>
          <a:xfrm>
            <a:off x="7464614" y="1783959"/>
            <a:ext cx="4087306" cy="2889114"/>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lt1"/>
              </a:buClr>
              <a:buSzPts val="3800"/>
              <a:buFont typeface="Calibri"/>
              <a:buNone/>
            </a:pPr>
            <a:r>
              <a:rPr lang="en-US" sz="3800"/>
              <a:t>Who can you talk to if you are anxious, concerned, or worried about puberty?</a:t>
            </a:r>
            <a:endParaRPr/>
          </a:p>
        </p:txBody>
      </p:sp>
      <p:sp>
        <p:nvSpPr>
          <p:cNvPr id="115" name="Google Shape;115;p2"/>
          <p:cNvSpPr/>
          <p:nvPr/>
        </p:nvSpPr>
        <p:spPr>
          <a:xfrm rot="10800000">
            <a:off x="2" y="0"/>
            <a:ext cx="7188051" cy="6858000"/>
          </a:xfrm>
          <a:custGeom>
            <a:rect b="b" l="l" r="r" t="t"/>
            <a:pathLst>
              <a:path extrusionOk="0" h="6858000" w="7188051">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lt1">
              <a:alpha val="80000"/>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A picture containing outdoor, sunset, setting&#10;&#10;Description automatically generated" id="116" name="Google Shape;116;p2"/>
          <p:cNvPicPr preferRelativeResize="0"/>
          <p:nvPr>
            <p:ph idx="1" type="body"/>
          </p:nvPr>
        </p:nvPicPr>
        <p:blipFill rotWithShape="1">
          <a:blip r:embed="rId3">
            <a:alphaModFix/>
          </a:blip>
          <a:srcRect b="0" l="22271" r="9574" t="0"/>
          <a:stretch/>
        </p:blipFill>
        <p:spPr>
          <a:xfrm>
            <a:off x="1" y="10"/>
            <a:ext cx="7028495" cy="685799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20" name="Shape 120"/>
        <p:cNvGrpSpPr/>
        <p:nvPr/>
      </p:nvGrpSpPr>
      <p:grpSpPr>
        <a:xfrm>
          <a:off x="0" y="0"/>
          <a:ext cx="0" cy="0"/>
          <a:chOff x="0" y="0"/>
          <a:chExt cx="0" cy="0"/>
        </a:xfrm>
      </p:grpSpPr>
      <p:sp>
        <p:nvSpPr>
          <p:cNvPr id="121" name="Google Shape;121;p3"/>
          <p:cNvSpPr/>
          <p:nvPr/>
        </p:nvSpPr>
        <p:spPr>
          <a:xfrm flipH="1" rot="10800000">
            <a:off x="0" y="-478"/>
            <a:ext cx="7859800" cy="6858478"/>
          </a:xfrm>
          <a:custGeom>
            <a:rect b="b" l="l" r="r" t="t"/>
            <a:pathLst>
              <a:path extrusionOk="0" h="6858478" w="7859800">
                <a:moveTo>
                  <a:pt x="7859800" y="6858478"/>
                </a:moveTo>
                <a:lnTo>
                  <a:pt x="435245" y="6858478"/>
                </a:lnTo>
                <a:lnTo>
                  <a:pt x="435505" y="6857916"/>
                </a:lnTo>
                <a:lnTo>
                  <a:pt x="0" y="6857916"/>
                </a:lnTo>
                <a:lnTo>
                  <a:pt x="0" y="0"/>
                </a:lnTo>
                <a:lnTo>
                  <a:pt x="3611620" y="0"/>
                </a:lnTo>
                <a:lnTo>
                  <a:pt x="4677848" y="0"/>
                </a:lnTo>
                <a:lnTo>
                  <a:pt x="4683425" y="0"/>
                </a:lnTo>
                <a:close/>
              </a:path>
            </a:pathLst>
          </a:custGeom>
          <a:solidFill>
            <a:srgbClr val="262626">
              <a:alpha val="69411"/>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2" name="Google Shape;122;p3"/>
          <p:cNvSpPr/>
          <p:nvPr/>
        </p:nvSpPr>
        <p:spPr>
          <a:xfrm flipH="1" rot="10800000">
            <a:off x="0" y="-478"/>
            <a:ext cx="7431174" cy="6858478"/>
          </a:xfrm>
          <a:custGeom>
            <a:rect b="b" l="l" r="r" t="t"/>
            <a:pathLst>
              <a:path extrusionOk="0" h="6858478" w="7431174">
                <a:moveTo>
                  <a:pt x="7431174" y="6858478"/>
                </a:moveTo>
                <a:lnTo>
                  <a:pt x="6619" y="6858478"/>
                </a:lnTo>
                <a:lnTo>
                  <a:pt x="6879" y="6857916"/>
                </a:lnTo>
                <a:lnTo>
                  <a:pt x="0" y="6857916"/>
                </a:lnTo>
                <a:lnTo>
                  <a:pt x="0" y="0"/>
                </a:lnTo>
                <a:lnTo>
                  <a:pt x="3182994" y="0"/>
                </a:lnTo>
                <a:lnTo>
                  <a:pt x="4249222" y="0"/>
                </a:lnTo>
                <a:lnTo>
                  <a:pt x="4254799" y="0"/>
                </a:lnTo>
                <a:close/>
              </a:path>
            </a:pathLst>
          </a:custGeom>
          <a:solidFill>
            <a:srgbClr val="26262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3" name="Google Shape;123;p3"/>
          <p:cNvSpPr txBox="1"/>
          <p:nvPr>
            <p:ph type="title"/>
          </p:nvPr>
        </p:nvSpPr>
        <p:spPr>
          <a:xfrm>
            <a:off x="416483" y="853955"/>
            <a:ext cx="5280532" cy="3956619"/>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4800"/>
              <a:buFont typeface="Calibri"/>
              <a:buNone/>
            </a:pPr>
            <a:r>
              <a:rPr b="1" lang="en-US" sz="4800"/>
              <a:t>What is the only system of the body that is different for males and females?</a:t>
            </a:r>
            <a:endParaRPr/>
          </a:p>
        </p:txBody>
      </p:sp>
      <p:pic>
        <p:nvPicPr>
          <p:cNvPr descr="A picture containing text, outdoor, brick, stone&#10;&#10;Description automatically generated" id="124" name="Google Shape;124;p3"/>
          <p:cNvPicPr preferRelativeResize="0"/>
          <p:nvPr/>
        </p:nvPicPr>
        <p:blipFill rotWithShape="1">
          <a:blip r:embed="rId3">
            <a:alphaModFix/>
          </a:blip>
          <a:srcRect b="24299" l="0" r="259" t="14009"/>
          <a:stretch/>
        </p:blipFill>
        <p:spPr>
          <a:xfrm>
            <a:off x="6205269" y="853426"/>
            <a:ext cx="5981849" cy="5595160"/>
          </a:xfrm>
          <a:prstGeom prst="ellipse">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28" name="Shape 128"/>
        <p:cNvGrpSpPr/>
        <p:nvPr/>
      </p:nvGrpSpPr>
      <p:grpSpPr>
        <a:xfrm>
          <a:off x="0" y="0"/>
          <a:ext cx="0" cy="0"/>
          <a:chOff x="0" y="0"/>
          <a:chExt cx="0" cy="0"/>
        </a:xfrm>
      </p:grpSpPr>
      <p:sp>
        <p:nvSpPr>
          <p:cNvPr id="129" name="Google Shape;129;p4"/>
          <p:cNvSpPr/>
          <p:nvPr/>
        </p:nvSpPr>
        <p:spPr>
          <a:xfrm>
            <a:off x="-1" y="0"/>
            <a:ext cx="5093209" cy="68580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0" name="Google Shape;130;p4"/>
          <p:cNvSpPr txBox="1"/>
          <p:nvPr>
            <p:ph type="title"/>
          </p:nvPr>
        </p:nvSpPr>
        <p:spPr>
          <a:xfrm>
            <a:off x="524741" y="620392"/>
            <a:ext cx="3808268" cy="5504688"/>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5100"/>
              <a:buFont typeface="Calibri"/>
              <a:buNone/>
            </a:pPr>
            <a:r>
              <a:rPr lang="en-US" sz="5100">
                <a:solidFill>
                  <a:schemeClr val="lt1"/>
                </a:solidFill>
              </a:rPr>
              <a:t>Male Reproductive System</a:t>
            </a:r>
            <a:endParaRPr/>
          </a:p>
        </p:txBody>
      </p:sp>
      <p:grpSp>
        <p:nvGrpSpPr>
          <p:cNvPr id="131" name="Google Shape;131;p4"/>
          <p:cNvGrpSpPr/>
          <p:nvPr/>
        </p:nvGrpSpPr>
        <p:grpSpPr>
          <a:xfrm>
            <a:off x="5468389" y="1348635"/>
            <a:ext cx="6263640" cy="4048201"/>
            <a:chOff x="0" y="728243"/>
            <a:chExt cx="6263640" cy="4048201"/>
          </a:xfrm>
        </p:grpSpPr>
        <p:sp>
          <p:nvSpPr>
            <p:cNvPr id="132" name="Google Shape;132;p4"/>
            <p:cNvSpPr/>
            <p:nvPr/>
          </p:nvSpPr>
          <p:spPr>
            <a:xfrm>
              <a:off x="0" y="728243"/>
              <a:ext cx="6263640" cy="1559025"/>
            </a:xfrm>
            <a:prstGeom prst="roundRect">
              <a:avLst>
                <a:gd fmla="val 16667" name="adj"/>
              </a:avLst>
            </a:prstGeom>
            <a:solidFill>
              <a:srgbClr val="599BD5"/>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3" name="Google Shape;133;p4"/>
            <p:cNvSpPr txBox="1"/>
            <p:nvPr/>
          </p:nvSpPr>
          <p:spPr>
            <a:xfrm>
              <a:off x="76105" y="804348"/>
              <a:ext cx="6111430" cy="1406815"/>
            </a:xfrm>
            <a:prstGeom prst="rect">
              <a:avLst/>
            </a:prstGeom>
            <a:noFill/>
            <a:ln>
              <a:noFill/>
            </a:ln>
          </p:spPr>
          <p:txBody>
            <a:bodyPr anchorCtr="0" anchor="ctr" bIns="247650" lIns="247650" spcFirstLastPara="1" rIns="247650" wrap="square" tIns="247650">
              <a:noAutofit/>
            </a:bodyPr>
            <a:lstStyle/>
            <a:p>
              <a:pPr indent="0" lvl="0" marL="0" marR="0" rtl="0" algn="l">
                <a:lnSpc>
                  <a:spcPct val="90000"/>
                </a:lnSpc>
                <a:spcBef>
                  <a:spcPts val="0"/>
                </a:spcBef>
                <a:spcAft>
                  <a:spcPts val="0"/>
                </a:spcAft>
                <a:buClr>
                  <a:schemeClr val="lt1"/>
                </a:buClr>
                <a:buSzPts val="6500"/>
                <a:buFont typeface="Calibri"/>
                <a:buNone/>
              </a:pPr>
              <a:r>
                <a:rPr b="0" i="0" lang="en-US" sz="6500" u="none" cap="none" strike="noStrike">
                  <a:solidFill>
                    <a:schemeClr val="lt1"/>
                  </a:solidFill>
                  <a:latin typeface="Calibri"/>
                  <a:ea typeface="Calibri"/>
                  <a:cs typeface="Calibri"/>
                  <a:sym typeface="Calibri"/>
                </a:rPr>
                <a:t>Functions</a:t>
              </a:r>
              <a:endParaRPr b="0" i="0" sz="1400" u="none" cap="none" strike="noStrike">
                <a:solidFill>
                  <a:srgbClr val="000000"/>
                </a:solidFill>
                <a:latin typeface="Arial"/>
                <a:ea typeface="Arial"/>
                <a:cs typeface="Arial"/>
                <a:sym typeface="Arial"/>
              </a:endParaRPr>
            </a:p>
          </p:txBody>
        </p:sp>
        <p:sp>
          <p:nvSpPr>
            <p:cNvPr id="134" name="Google Shape;134;p4"/>
            <p:cNvSpPr/>
            <p:nvPr/>
          </p:nvSpPr>
          <p:spPr>
            <a:xfrm>
              <a:off x="0" y="2287269"/>
              <a:ext cx="6263640" cy="2489175"/>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5" name="Google Shape;135;p4"/>
            <p:cNvSpPr txBox="1"/>
            <p:nvPr/>
          </p:nvSpPr>
          <p:spPr>
            <a:xfrm>
              <a:off x="0" y="2287269"/>
              <a:ext cx="6263640" cy="2489175"/>
            </a:xfrm>
            <a:prstGeom prst="rect">
              <a:avLst/>
            </a:prstGeom>
            <a:noFill/>
            <a:ln>
              <a:noFill/>
            </a:ln>
          </p:spPr>
          <p:txBody>
            <a:bodyPr anchorCtr="0" anchor="t" bIns="82550" lIns="198850" spcFirstLastPara="1" rIns="462275" wrap="square" tIns="82550">
              <a:noAutofit/>
            </a:bodyPr>
            <a:lstStyle/>
            <a:p>
              <a:pPr indent="-323850" lvl="1" marL="285750" marR="0" rtl="0" algn="l">
                <a:lnSpc>
                  <a:spcPct val="90000"/>
                </a:lnSpc>
                <a:spcBef>
                  <a:spcPts val="0"/>
                </a:spcBef>
                <a:spcAft>
                  <a:spcPts val="0"/>
                </a:spcAft>
                <a:buClr>
                  <a:schemeClr val="dk1"/>
                </a:buClr>
                <a:buSzPts val="5100"/>
                <a:buFont typeface="Calibri"/>
                <a:buChar char="•"/>
              </a:pPr>
              <a:r>
                <a:rPr b="0" i="0" lang="en-US" sz="5100" u="none" cap="none" strike="noStrike">
                  <a:solidFill>
                    <a:schemeClr val="dk1"/>
                  </a:solidFill>
                  <a:latin typeface="Calibri"/>
                  <a:ea typeface="Calibri"/>
                  <a:cs typeface="Calibri"/>
                  <a:sym typeface="Calibri"/>
                </a:rPr>
                <a:t>Produce </a:t>
              </a:r>
              <a:r>
                <a:rPr lang="en-US" sz="5100">
                  <a:solidFill>
                    <a:schemeClr val="dk1"/>
                  </a:solidFill>
                  <a:latin typeface="Calibri"/>
                  <a:ea typeface="Calibri"/>
                  <a:cs typeface="Calibri"/>
                  <a:sym typeface="Calibri"/>
                </a:rPr>
                <a:t>t</a:t>
              </a:r>
              <a:r>
                <a:rPr b="0" i="0" lang="en-US" sz="5100" u="none" cap="none" strike="noStrike">
                  <a:solidFill>
                    <a:schemeClr val="dk1"/>
                  </a:solidFill>
                  <a:latin typeface="Calibri"/>
                  <a:ea typeface="Calibri"/>
                  <a:cs typeface="Calibri"/>
                  <a:sym typeface="Calibri"/>
                </a:rPr>
                <a:t>estosterone</a:t>
              </a:r>
              <a:endParaRPr b="0" i="0" sz="5100" u="none" cap="none" strike="noStrike">
                <a:solidFill>
                  <a:schemeClr val="dk1"/>
                </a:solidFill>
                <a:latin typeface="Calibri"/>
                <a:ea typeface="Calibri"/>
                <a:cs typeface="Calibri"/>
                <a:sym typeface="Calibri"/>
              </a:endParaRPr>
            </a:p>
            <a:p>
              <a:pPr indent="-323850" lvl="1" marL="285750" marR="0" rtl="0" algn="l">
                <a:lnSpc>
                  <a:spcPct val="90000"/>
                </a:lnSpc>
                <a:spcBef>
                  <a:spcPts val="1020"/>
                </a:spcBef>
                <a:spcAft>
                  <a:spcPts val="0"/>
                </a:spcAft>
                <a:buClr>
                  <a:schemeClr val="dk1"/>
                </a:buClr>
                <a:buSzPts val="5100"/>
                <a:buFont typeface="Calibri"/>
                <a:buChar char="•"/>
              </a:pPr>
              <a:r>
                <a:rPr b="0" i="0" lang="en-US" sz="5100" u="none" cap="none" strike="noStrike">
                  <a:solidFill>
                    <a:schemeClr val="dk1"/>
                  </a:solidFill>
                  <a:latin typeface="Calibri"/>
                  <a:ea typeface="Calibri"/>
                  <a:cs typeface="Calibri"/>
                  <a:sym typeface="Calibri"/>
                </a:rPr>
                <a:t>Produce </a:t>
              </a:r>
              <a:r>
                <a:rPr lang="en-US" sz="5100">
                  <a:solidFill>
                    <a:schemeClr val="dk1"/>
                  </a:solidFill>
                  <a:latin typeface="Calibri"/>
                  <a:ea typeface="Calibri"/>
                  <a:cs typeface="Calibri"/>
                  <a:sym typeface="Calibri"/>
                </a:rPr>
                <a:t>s</a:t>
              </a:r>
              <a:r>
                <a:rPr b="0" i="0" lang="en-US" sz="5100" u="none" cap="none" strike="noStrike">
                  <a:solidFill>
                    <a:schemeClr val="dk1"/>
                  </a:solidFill>
                  <a:latin typeface="Calibri"/>
                  <a:ea typeface="Calibri"/>
                  <a:cs typeface="Calibri"/>
                  <a:sym typeface="Calibri"/>
                </a:rPr>
                <a:t>perm</a:t>
              </a:r>
              <a:endParaRPr b="0" i="0" sz="5100" u="none" cap="none" strike="noStrike">
                <a:solidFill>
                  <a:schemeClr val="dk1"/>
                </a:solidFill>
                <a:latin typeface="Calibri"/>
                <a:ea typeface="Calibri"/>
                <a:cs typeface="Calibri"/>
                <a:sym typeface="Calibri"/>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9" name="Shape 139"/>
        <p:cNvGrpSpPr/>
        <p:nvPr/>
      </p:nvGrpSpPr>
      <p:grpSpPr>
        <a:xfrm>
          <a:off x="0" y="0"/>
          <a:ext cx="0" cy="0"/>
          <a:chOff x="0" y="0"/>
          <a:chExt cx="0" cy="0"/>
        </a:xfrm>
      </p:grpSpPr>
      <p:sp>
        <p:nvSpPr>
          <p:cNvPr id="140" name="Google Shape;140;p5"/>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1" name="Google Shape;141;p5"/>
          <p:cNvSpPr/>
          <p:nvPr/>
        </p:nvSpPr>
        <p:spPr>
          <a:xfrm>
            <a:off x="489189" y="1119031"/>
            <a:ext cx="4619938" cy="4619938"/>
          </a:xfrm>
          <a:prstGeom prst="ellipse">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2" name="Google Shape;142;p5"/>
          <p:cNvSpPr txBox="1"/>
          <p:nvPr>
            <p:ph type="title"/>
          </p:nvPr>
        </p:nvSpPr>
        <p:spPr>
          <a:xfrm>
            <a:off x="1171074" y="1396686"/>
            <a:ext cx="3240506" cy="4064628"/>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FFFF"/>
              </a:buClr>
              <a:buSzPts val="4400"/>
              <a:buFont typeface="Calibri"/>
              <a:buNone/>
            </a:pPr>
            <a:r>
              <a:rPr lang="en-US">
                <a:solidFill>
                  <a:srgbClr val="FFFFFF"/>
                </a:solidFill>
              </a:rPr>
              <a:t>Female Reproductive System</a:t>
            </a:r>
            <a:endParaRPr>
              <a:solidFill>
                <a:srgbClr val="FFFFFF"/>
              </a:solidFill>
            </a:endParaRPr>
          </a:p>
        </p:txBody>
      </p:sp>
      <p:sp>
        <p:nvSpPr>
          <p:cNvPr id="143" name="Google Shape;143;p5"/>
          <p:cNvSpPr/>
          <p:nvPr/>
        </p:nvSpPr>
        <p:spPr>
          <a:xfrm rot="-1790889">
            <a:off x="8683720" y="941148"/>
            <a:ext cx="2987899" cy="2987899"/>
          </a:xfrm>
          <a:prstGeom prst="arc">
            <a:avLst>
              <a:gd fmla="val 15817365" name="adj1"/>
              <a:gd fmla="val 178138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144" name="Google Shape;144;p5"/>
          <p:cNvSpPr/>
          <p:nvPr/>
        </p:nvSpPr>
        <p:spPr>
          <a:xfrm>
            <a:off x="910048" y="4780992"/>
            <a:ext cx="546100" cy="546100"/>
          </a:xfrm>
          <a:prstGeom prst="ellipse">
            <a:avLst/>
          </a:prstGeom>
          <a:solidFill>
            <a:schemeClr val="accent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FFFFFF"/>
              </a:solidFill>
              <a:latin typeface="Calibri"/>
              <a:ea typeface="Calibri"/>
              <a:cs typeface="Calibri"/>
              <a:sym typeface="Calibri"/>
            </a:endParaRPr>
          </a:p>
        </p:txBody>
      </p:sp>
      <p:sp>
        <p:nvSpPr>
          <p:cNvPr id="145" name="Google Shape;145;p5"/>
          <p:cNvSpPr txBox="1"/>
          <p:nvPr>
            <p:ph idx="1" type="body"/>
          </p:nvPr>
        </p:nvSpPr>
        <p:spPr>
          <a:xfrm>
            <a:off x="5370153" y="1526033"/>
            <a:ext cx="6068359" cy="3935281"/>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None/>
            </a:pPr>
            <a:r>
              <a:rPr lang="en-US" sz="4400"/>
              <a:t>Functions</a:t>
            </a:r>
            <a:endParaRPr sz="4400"/>
          </a:p>
          <a:p>
            <a:pPr indent="-279400" lvl="1" marL="685800" rtl="0" algn="l">
              <a:lnSpc>
                <a:spcPct val="90000"/>
              </a:lnSpc>
              <a:spcBef>
                <a:spcPts val="500"/>
              </a:spcBef>
              <a:spcAft>
                <a:spcPts val="0"/>
              </a:spcAft>
              <a:buClr>
                <a:schemeClr val="dk1"/>
              </a:buClr>
              <a:buSzPts val="4400"/>
              <a:buChar char="•"/>
            </a:pPr>
            <a:r>
              <a:rPr lang="en-US" sz="4400"/>
              <a:t>Produce progesterone and estrogen</a:t>
            </a:r>
            <a:endParaRPr sz="4400"/>
          </a:p>
          <a:p>
            <a:pPr indent="-279400" lvl="1" marL="685800" rtl="0" algn="l">
              <a:lnSpc>
                <a:spcPct val="90000"/>
              </a:lnSpc>
              <a:spcBef>
                <a:spcPts val="500"/>
              </a:spcBef>
              <a:spcAft>
                <a:spcPts val="0"/>
              </a:spcAft>
              <a:buClr>
                <a:schemeClr val="dk1"/>
              </a:buClr>
              <a:buSzPts val="4400"/>
              <a:buChar char="•"/>
            </a:pPr>
            <a:r>
              <a:rPr lang="en-US" sz="4400"/>
              <a:t>Mature and release ovum/egg</a:t>
            </a:r>
            <a:endParaRPr sz="4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9" name="Shape 149"/>
        <p:cNvGrpSpPr/>
        <p:nvPr/>
      </p:nvGrpSpPr>
      <p:grpSpPr>
        <a:xfrm>
          <a:off x="0" y="0"/>
          <a:ext cx="0" cy="0"/>
          <a:chOff x="0" y="0"/>
          <a:chExt cx="0" cy="0"/>
        </a:xfrm>
      </p:grpSpPr>
      <p:sp>
        <p:nvSpPr>
          <p:cNvPr id="150" name="Google Shape;150;p6"/>
          <p:cNvSpPr/>
          <p:nvPr/>
        </p:nvSpPr>
        <p:spPr>
          <a:xfrm>
            <a:off x="0"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1" name="Google Shape;151;p6"/>
          <p:cNvSpPr txBox="1"/>
          <p:nvPr>
            <p:ph type="title"/>
          </p:nvPr>
        </p:nvSpPr>
        <p:spPr>
          <a:xfrm>
            <a:off x="640080" y="325369"/>
            <a:ext cx="4368602" cy="1956841"/>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1"/>
              </a:buClr>
              <a:buSzPts val="5400"/>
              <a:buFont typeface="Calibri"/>
              <a:buNone/>
            </a:pPr>
            <a:r>
              <a:rPr lang="en-US" sz="5400"/>
              <a:t>Conception</a:t>
            </a:r>
            <a:endParaRPr sz="5400"/>
          </a:p>
        </p:txBody>
      </p:sp>
      <p:sp>
        <p:nvSpPr>
          <p:cNvPr id="152" name="Google Shape;152;p6"/>
          <p:cNvSpPr/>
          <p:nvPr/>
        </p:nvSpPr>
        <p:spPr>
          <a:xfrm>
            <a:off x="640080" y="2586994"/>
            <a:ext cx="3474720" cy="18288"/>
          </a:xfrm>
          <a:custGeom>
            <a:rect b="b" l="l" r="r" t="t"/>
            <a:pathLst>
              <a:path extrusionOk="0" fill="none" h="18288" w="347472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extrusionOk="0" h="18288" w="347472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cap="rnd" cmpd="sng" w="44450">
            <a:solidFill>
              <a:schemeClr val="accent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A picture containing food, dessert&#10;&#10;Description automatically generated" id="153" name="Google Shape;153;p6"/>
          <p:cNvPicPr preferRelativeResize="0"/>
          <p:nvPr/>
        </p:nvPicPr>
        <p:blipFill rotWithShape="1">
          <a:blip r:embed="rId3">
            <a:alphaModFix/>
          </a:blip>
          <a:srcRect b="0" l="13787" r="19512" t="0"/>
          <a:stretch/>
        </p:blipFill>
        <p:spPr>
          <a:xfrm>
            <a:off x="5311702" y="10"/>
            <a:ext cx="6878775" cy="6857990"/>
          </a:xfrm>
          <a:custGeom>
            <a:rect b="b" l="l" r="r" t="t"/>
            <a:pathLst>
              <a:path extrusionOk="0" h="6858000" w="6878775">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7" name="Shape 157"/>
        <p:cNvGrpSpPr/>
        <p:nvPr/>
      </p:nvGrpSpPr>
      <p:grpSpPr>
        <a:xfrm>
          <a:off x="0" y="0"/>
          <a:ext cx="0" cy="0"/>
          <a:chOff x="0" y="0"/>
          <a:chExt cx="0" cy="0"/>
        </a:xfrm>
      </p:grpSpPr>
      <p:sp>
        <p:nvSpPr>
          <p:cNvPr id="158" name="Google Shape;158;p7"/>
          <p:cNvSpPr/>
          <p:nvPr/>
        </p:nvSpPr>
        <p:spPr>
          <a:xfrm>
            <a:off x="0" y="0"/>
            <a:ext cx="12192000" cy="68580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9" name="Google Shape;159;p7"/>
          <p:cNvSpPr/>
          <p:nvPr/>
        </p:nvSpPr>
        <p:spPr>
          <a:xfrm>
            <a:off x="0" y="0"/>
            <a:ext cx="2013557" cy="6858000"/>
          </a:xfrm>
          <a:prstGeom prst="rect">
            <a:avLst/>
          </a:prstGeom>
          <a:solidFill>
            <a:srgbClr val="58334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0" name="Google Shape;160;p7"/>
          <p:cNvSpPr/>
          <p:nvPr>
            <p:ph type="title"/>
          </p:nvPr>
        </p:nvSpPr>
        <p:spPr>
          <a:xfrm>
            <a:off x="586150" y="1900801"/>
            <a:ext cx="2806200" cy="2882700"/>
          </a:xfrm>
          <a:prstGeom prst="ellipse">
            <a:avLst/>
          </a:prstGeom>
          <a:solidFill>
            <a:srgbClr val="262626"/>
          </a:solidFill>
          <a:ln cap="flat" cmpd="thinThick" w="174625">
            <a:solidFill>
              <a:srgbClr val="262626"/>
            </a:solidFill>
            <a:prstDash val="solid"/>
            <a:round/>
            <a:headEnd len="sm" w="sm" type="none"/>
            <a:tailEnd len="sm" w="sm" type="none"/>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FFFF"/>
              </a:buClr>
              <a:buSzPts val="2600"/>
              <a:buFont typeface="Calibri"/>
              <a:buNone/>
            </a:pPr>
            <a:r>
              <a:rPr lang="en-US" sz="2600">
                <a:solidFill>
                  <a:srgbClr val="FFFFFF"/>
                </a:solidFill>
                <a:latin typeface="Calibri"/>
                <a:ea typeface="Calibri"/>
                <a:cs typeface="Calibri"/>
                <a:sym typeface="Calibri"/>
              </a:rPr>
              <a:t>Male Reproductive System</a:t>
            </a:r>
            <a:endParaRPr/>
          </a:p>
        </p:txBody>
      </p:sp>
      <p:pic>
        <p:nvPicPr>
          <p:cNvPr id="161" name="Google Shape;161;p7"/>
          <p:cNvPicPr preferRelativeResize="0"/>
          <p:nvPr>
            <p:ph idx="1" type="body"/>
          </p:nvPr>
        </p:nvPicPr>
        <p:blipFill rotWithShape="1">
          <a:blip r:embed="rId3">
            <a:alphaModFix/>
          </a:blip>
          <a:srcRect b="0" l="0" r="0" t="0"/>
          <a:stretch/>
        </p:blipFill>
        <p:spPr>
          <a:xfrm>
            <a:off x="3391620" y="719114"/>
            <a:ext cx="8568424" cy="5114458"/>
          </a:xfrm>
          <a:prstGeom prst="rect">
            <a:avLst/>
          </a:prstGeom>
          <a:noFill/>
          <a:ln>
            <a:noFill/>
          </a:ln>
        </p:spPr>
      </p:pic>
      <p:sp>
        <p:nvSpPr>
          <p:cNvPr id="162" name="Google Shape;162;p7"/>
          <p:cNvSpPr/>
          <p:nvPr/>
        </p:nvSpPr>
        <p:spPr>
          <a:xfrm>
            <a:off x="7608497" y="3029309"/>
            <a:ext cx="345057" cy="100642"/>
          </a:xfrm>
          <a:prstGeom prst="ellipse">
            <a:avLst/>
          </a:prstGeom>
          <a:solidFill>
            <a:srgbClr val="FFC000"/>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3" name="Google Shape;163;p7"/>
          <p:cNvSpPr/>
          <p:nvPr/>
        </p:nvSpPr>
        <p:spPr>
          <a:xfrm>
            <a:off x="10120388" y="3300804"/>
            <a:ext cx="1840301" cy="416943"/>
          </a:xfrm>
          <a:prstGeom prst="leftArrow">
            <a:avLst>
              <a:gd fmla="val 50000" name="adj1"/>
              <a:gd fmla="val 50000" name="adj2"/>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Calibri"/>
                <a:ea typeface="Calibri"/>
                <a:cs typeface="Calibri"/>
                <a:sym typeface="Calibri"/>
              </a:rPr>
              <a:t>Penis</a:t>
            </a:r>
            <a:endParaRPr b="0" i="0" sz="1800" u="none" cap="none" strike="noStrike">
              <a:solidFill>
                <a:schemeClr val="lt1"/>
              </a:solidFill>
              <a:latin typeface="Calibri"/>
              <a:ea typeface="Calibri"/>
              <a:cs typeface="Calibri"/>
              <a:sym typeface="Calibri"/>
            </a:endParaRPr>
          </a:p>
        </p:txBody>
      </p:sp>
      <p:sp>
        <p:nvSpPr>
          <p:cNvPr id="164" name="Google Shape;164;p7"/>
          <p:cNvSpPr/>
          <p:nvPr/>
        </p:nvSpPr>
        <p:spPr>
          <a:xfrm>
            <a:off x="9458131" y="2897340"/>
            <a:ext cx="1754037" cy="373812"/>
          </a:xfrm>
          <a:prstGeom prst="leftArrow">
            <a:avLst>
              <a:gd fmla="val 50000" name="adj1"/>
              <a:gd fmla="val 50000" name="adj2"/>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Calibri"/>
                <a:ea typeface="Calibri"/>
                <a:cs typeface="Calibri"/>
                <a:sym typeface="Calibri"/>
              </a:rPr>
              <a:t>Urethra</a:t>
            </a:r>
            <a:endParaRPr b="0" i="0" sz="1800" u="none" cap="none" strike="noStrike">
              <a:solidFill>
                <a:schemeClr val="lt1"/>
              </a:solidFill>
              <a:latin typeface="Calibri"/>
              <a:ea typeface="Calibri"/>
              <a:cs typeface="Calibri"/>
              <a:sym typeface="Calibri"/>
            </a:endParaRPr>
          </a:p>
        </p:txBody>
      </p:sp>
      <p:sp>
        <p:nvSpPr>
          <p:cNvPr id="165" name="Google Shape;165;p7"/>
          <p:cNvSpPr/>
          <p:nvPr/>
        </p:nvSpPr>
        <p:spPr>
          <a:xfrm rot="-2280000">
            <a:off x="7204972" y="5188047"/>
            <a:ext cx="1150188" cy="402566"/>
          </a:xfrm>
          <a:prstGeom prst="rightArrow">
            <a:avLst>
              <a:gd fmla="val 50000" name="adj1"/>
              <a:gd fmla="val 50000" name="adj2"/>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Calibri"/>
                <a:ea typeface="Calibri"/>
                <a:cs typeface="Calibri"/>
                <a:sym typeface="Calibri"/>
              </a:rPr>
              <a:t>Scrotum</a:t>
            </a:r>
            <a:endParaRPr b="0" i="0" sz="1800" u="none" cap="none" strike="noStrike">
              <a:solidFill>
                <a:schemeClr val="lt1"/>
              </a:solidFill>
              <a:latin typeface="Calibri"/>
              <a:ea typeface="Calibri"/>
              <a:cs typeface="Calibri"/>
              <a:sym typeface="Calibri"/>
            </a:endParaRPr>
          </a:p>
        </p:txBody>
      </p:sp>
      <p:sp>
        <p:nvSpPr>
          <p:cNvPr id="166" name="Google Shape;166;p7"/>
          <p:cNvSpPr/>
          <p:nvPr/>
        </p:nvSpPr>
        <p:spPr>
          <a:xfrm rot="2340000">
            <a:off x="8715527" y="5159135"/>
            <a:ext cx="1293962" cy="373811"/>
          </a:xfrm>
          <a:prstGeom prst="leftArrow">
            <a:avLst>
              <a:gd fmla="val 50000" name="adj1"/>
              <a:gd fmla="val 50000" name="adj2"/>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Calibri"/>
                <a:ea typeface="Calibri"/>
                <a:cs typeface="Calibri"/>
                <a:sym typeface="Calibri"/>
              </a:rPr>
              <a:t>Testicle</a:t>
            </a:r>
            <a:endParaRPr b="0" i="0" sz="1800" u="none" cap="none" strike="noStrike">
              <a:solidFill>
                <a:schemeClr val="lt1"/>
              </a:solidFill>
              <a:latin typeface="Calibri"/>
              <a:ea typeface="Calibri"/>
              <a:cs typeface="Calibri"/>
              <a:sym typeface="Calibri"/>
            </a:endParaRPr>
          </a:p>
        </p:txBody>
      </p:sp>
      <p:sp>
        <p:nvSpPr>
          <p:cNvPr id="167" name="Google Shape;167;p7"/>
          <p:cNvSpPr/>
          <p:nvPr/>
        </p:nvSpPr>
        <p:spPr>
          <a:xfrm rot="720000">
            <a:off x="8506530" y="3857927"/>
            <a:ext cx="1380225" cy="431320"/>
          </a:xfrm>
          <a:prstGeom prst="leftArrow">
            <a:avLst>
              <a:gd fmla="val 50000" name="adj1"/>
              <a:gd fmla="val 50000" name="adj2"/>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Calibri"/>
                <a:ea typeface="Calibri"/>
                <a:cs typeface="Calibri"/>
                <a:sym typeface="Calibri"/>
              </a:rPr>
              <a:t>Epididymis</a:t>
            </a:r>
            <a:endParaRPr b="0" i="0" sz="1800" u="none" cap="none" strike="noStrike">
              <a:solidFill>
                <a:schemeClr val="lt1"/>
              </a:solidFill>
              <a:latin typeface="Calibri"/>
              <a:ea typeface="Calibri"/>
              <a:cs typeface="Calibri"/>
              <a:sym typeface="Calibri"/>
            </a:endParaRPr>
          </a:p>
        </p:txBody>
      </p:sp>
      <p:sp>
        <p:nvSpPr>
          <p:cNvPr id="168" name="Google Shape;168;p7"/>
          <p:cNvSpPr/>
          <p:nvPr/>
        </p:nvSpPr>
        <p:spPr>
          <a:xfrm>
            <a:off x="9180468" y="1900809"/>
            <a:ext cx="1480867" cy="359434"/>
          </a:xfrm>
          <a:prstGeom prst="leftArrow">
            <a:avLst>
              <a:gd fmla="val 50000" name="adj1"/>
              <a:gd fmla="val 50000" name="adj2"/>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Calibri"/>
                <a:ea typeface="Calibri"/>
                <a:cs typeface="Calibri"/>
                <a:sym typeface="Calibri"/>
              </a:rPr>
              <a:t>Vas Deferens</a:t>
            </a:r>
            <a:endParaRPr b="0" i="0" sz="1800" u="none" cap="none" strike="noStrike">
              <a:solidFill>
                <a:schemeClr val="lt1"/>
              </a:solidFill>
              <a:latin typeface="Calibri"/>
              <a:ea typeface="Calibri"/>
              <a:cs typeface="Calibri"/>
              <a:sym typeface="Calibri"/>
            </a:endParaRPr>
          </a:p>
        </p:txBody>
      </p:sp>
      <p:sp>
        <p:nvSpPr>
          <p:cNvPr id="169" name="Google Shape;169;p7"/>
          <p:cNvSpPr/>
          <p:nvPr/>
        </p:nvSpPr>
        <p:spPr>
          <a:xfrm rot="-1260000">
            <a:off x="7948899" y="1226942"/>
            <a:ext cx="1408981" cy="345056"/>
          </a:xfrm>
          <a:prstGeom prst="leftArrow">
            <a:avLst>
              <a:gd fmla="val 50000" name="adj1"/>
              <a:gd fmla="val 50000" name="adj2"/>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Calibri"/>
                <a:ea typeface="Calibri"/>
                <a:cs typeface="Calibri"/>
                <a:sym typeface="Calibri"/>
              </a:rPr>
              <a:t>Bladder</a:t>
            </a:r>
            <a:endParaRPr b="0" i="0" sz="1800" u="none" cap="none" strike="noStrike">
              <a:solidFill>
                <a:schemeClr val="lt1"/>
              </a:solidFill>
              <a:latin typeface="Calibri"/>
              <a:ea typeface="Calibri"/>
              <a:cs typeface="Calibri"/>
              <a:sym typeface="Calibri"/>
            </a:endParaRPr>
          </a:p>
        </p:txBody>
      </p:sp>
      <p:sp>
        <p:nvSpPr>
          <p:cNvPr id="170" name="Google Shape;170;p7"/>
          <p:cNvSpPr/>
          <p:nvPr/>
        </p:nvSpPr>
        <p:spPr>
          <a:xfrm rot="1020000">
            <a:off x="4214913" y="1092365"/>
            <a:ext cx="1918135" cy="341586"/>
          </a:xfrm>
          <a:prstGeom prst="rightArrow">
            <a:avLst>
              <a:gd fmla="val 50000" name="adj1"/>
              <a:gd fmla="val 50000" name="adj2"/>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Calibri"/>
                <a:ea typeface="Calibri"/>
                <a:cs typeface="Calibri"/>
                <a:sym typeface="Calibri"/>
              </a:rPr>
              <a:t>Seminal Vessicle</a:t>
            </a:r>
            <a:endParaRPr b="0" i="0" sz="1800" u="none" cap="none" strike="noStrike">
              <a:solidFill>
                <a:schemeClr val="lt1"/>
              </a:solidFill>
              <a:latin typeface="Calibri"/>
              <a:ea typeface="Calibri"/>
              <a:cs typeface="Calibri"/>
              <a:sym typeface="Calibri"/>
            </a:endParaRPr>
          </a:p>
        </p:txBody>
      </p:sp>
      <p:sp>
        <p:nvSpPr>
          <p:cNvPr id="171" name="Google Shape;171;p7"/>
          <p:cNvSpPr/>
          <p:nvPr/>
        </p:nvSpPr>
        <p:spPr>
          <a:xfrm rot="-240000">
            <a:off x="5183098" y="2644743"/>
            <a:ext cx="2194033" cy="354724"/>
          </a:xfrm>
          <a:prstGeom prst="rightArrow">
            <a:avLst>
              <a:gd fmla="val 50000" name="adj1"/>
              <a:gd fmla="val 50000" name="adj2"/>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Calibri"/>
                <a:ea typeface="Calibri"/>
                <a:cs typeface="Calibri"/>
                <a:sym typeface="Calibri"/>
              </a:rPr>
              <a:t>Prostate Gland</a:t>
            </a:r>
            <a:endParaRPr b="0" i="0" sz="1800" u="none" cap="none" strike="noStrike">
              <a:solidFill>
                <a:schemeClr val="lt1"/>
              </a:solidFill>
              <a:latin typeface="Calibri"/>
              <a:ea typeface="Calibri"/>
              <a:cs typeface="Calibri"/>
              <a:sym typeface="Calibri"/>
            </a:endParaRPr>
          </a:p>
        </p:txBody>
      </p:sp>
      <p:sp>
        <p:nvSpPr>
          <p:cNvPr id="172" name="Google Shape;172;p7"/>
          <p:cNvSpPr/>
          <p:nvPr/>
        </p:nvSpPr>
        <p:spPr>
          <a:xfrm rot="-2100000">
            <a:off x="5941237" y="3464134"/>
            <a:ext cx="1891860" cy="367864"/>
          </a:xfrm>
          <a:prstGeom prst="rightArrow">
            <a:avLst>
              <a:gd fmla="val 50000" name="adj1"/>
              <a:gd fmla="val 50000" name="adj2"/>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Calibri"/>
                <a:ea typeface="Calibri"/>
                <a:cs typeface="Calibri"/>
                <a:sym typeface="Calibri"/>
              </a:rPr>
              <a:t>Cowper's Gland</a:t>
            </a:r>
            <a:endParaRPr b="0" i="0" sz="1800" u="none" cap="none" strike="noStrike">
              <a:solidFill>
                <a:schemeClr val="lt1"/>
              </a:solidFill>
              <a:latin typeface="Calibri"/>
              <a:ea typeface="Calibri"/>
              <a:cs typeface="Calibri"/>
              <a:sym typeface="Calibri"/>
            </a:endParaRPr>
          </a:p>
        </p:txBody>
      </p:sp>
      <p:sp>
        <p:nvSpPr>
          <p:cNvPr id="173" name="Google Shape;173;p7"/>
          <p:cNvSpPr txBox="1"/>
          <p:nvPr/>
        </p:nvSpPr>
        <p:spPr>
          <a:xfrm>
            <a:off x="2290800" y="5978475"/>
            <a:ext cx="9901200" cy="594900"/>
          </a:xfrm>
          <a:prstGeom prst="rect">
            <a:avLst/>
          </a:prstGeom>
          <a:noFill/>
          <a:ln>
            <a:noFill/>
          </a:ln>
        </p:spPr>
        <p:txBody>
          <a:bodyPr anchorCtr="0" anchor="t" bIns="91425" lIns="91425" spcFirstLastPara="1" rIns="91425" wrap="square" tIns="91425">
            <a:spAutoFit/>
          </a:bodyPr>
          <a:lstStyle/>
          <a:p>
            <a:pPr indent="0" lvl="0" marL="381000" marR="381000" rtl="0" algn="l">
              <a:lnSpc>
                <a:spcPct val="115000"/>
              </a:lnSpc>
              <a:spcBef>
                <a:spcPts val="0"/>
              </a:spcBef>
              <a:spcAft>
                <a:spcPts val="0"/>
              </a:spcAft>
              <a:buClr>
                <a:schemeClr val="dk1"/>
              </a:buClr>
              <a:buSzPts val="1100"/>
              <a:buFont typeface="Arial"/>
              <a:buNone/>
            </a:pPr>
            <a:r>
              <a:rPr i="1" lang="en-US" sz="1100">
                <a:solidFill>
                  <a:schemeClr val="dk1"/>
                </a:solidFill>
                <a:latin typeface="Calibri"/>
                <a:ea typeface="Calibri"/>
                <a:cs typeface="Calibri"/>
                <a:sym typeface="Calibri"/>
              </a:rPr>
              <a:t>Information provided by KidsHealth.org from Nemours Children’s Health. © 1995-2021. The Nemours Foundation/KidsHealth®. Reprinted following guidelines.</a:t>
            </a:r>
            <a:endParaRPr i="1" sz="1100">
              <a:solidFill>
                <a:schemeClr val="dk1"/>
              </a:solidFill>
              <a:latin typeface="Calibri"/>
              <a:ea typeface="Calibri"/>
              <a:cs typeface="Calibri"/>
              <a:sym typeface="Calibri"/>
            </a:endParaRPr>
          </a:p>
          <a:p>
            <a:pPr indent="0" lvl="0" marL="0" rtl="0" algn="l">
              <a:spcBef>
                <a:spcPts val="0"/>
              </a:spcBef>
              <a:spcAft>
                <a:spcPts val="0"/>
              </a:spcAft>
              <a:buNone/>
            </a:pPr>
            <a:r>
              <a:t/>
            </a:r>
            <a:endParaRPr>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7" name="Shape 177"/>
        <p:cNvGrpSpPr/>
        <p:nvPr/>
      </p:nvGrpSpPr>
      <p:grpSpPr>
        <a:xfrm>
          <a:off x="0" y="0"/>
          <a:ext cx="0" cy="0"/>
          <a:chOff x="0" y="0"/>
          <a:chExt cx="0" cy="0"/>
        </a:xfrm>
      </p:grpSpPr>
      <p:sp>
        <p:nvSpPr>
          <p:cNvPr id="178" name="Google Shape;178;p8"/>
          <p:cNvSpPr/>
          <p:nvPr/>
        </p:nvSpPr>
        <p:spPr>
          <a:xfrm rot="-5400000">
            <a:off x="800100" y="1491343"/>
            <a:ext cx="3333749" cy="3499103"/>
          </a:xfrm>
          <a:prstGeom prst="downArrow">
            <a:avLst>
              <a:gd fmla="val 100000" name="adj1"/>
              <a:gd fmla="val 15788" name="adj2"/>
            </a:avLst>
          </a:prstGeom>
          <a:solidFill>
            <a:srgbClr val="40404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9" name="Google Shape;179;p8"/>
          <p:cNvSpPr txBox="1"/>
          <p:nvPr>
            <p:ph type="title"/>
          </p:nvPr>
        </p:nvSpPr>
        <p:spPr>
          <a:xfrm>
            <a:off x="1028700" y="1967266"/>
            <a:ext cx="2628900" cy="2547257"/>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3600"/>
              <a:buFont typeface="Calibri"/>
              <a:buNone/>
            </a:pPr>
            <a:r>
              <a:rPr lang="en-US" sz="3600">
                <a:solidFill>
                  <a:schemeClr val="lt1"/>
                </a:solidFill>
              </a:rPr>
              <a:t>Internal</a:t>
            </a:r>
            <a:br>
              <a:rPr lang="en-US" sz="3600">
                <a:solidFill>
                  <a:srgbClr val="FFFFFF"/>
                </a:solidFill>
              </a:rPr>
            </a:br>
            <a:r>
              <a:rPr lang="en-US" sz="3600">
                <a:solidFill>
                  <a:srgbClr val="FFFFFF"/>
                </a:solidFill>
                <a:latin typeface="Calibri"/>
                <a:ea typeface="Calibri"/>
                <a:cs typeface="Calibri"/>
                <a:sym typeface="Calibri"/>
              </a:rPr>
              <a:t>Female </a:t>
            </a:r>
            <a:r>
              <a:rPr lang="en-US" sz="3600">
                <a:solidFill>
                  <a:srgbClr val="FFFFFF"/>
                </a:solidFill>
              </a:rPr>
              <a:t> </a:t>
            </a:r>
            <a:r>
              <a:rPr lang="en-US" sz="3600">
                <a:solidFill>
                  <a:srgbClr val="FFFFFF"/>
                </a:solidFill>
                <a:latin typeface="Calibri"/>
                <a:ea typeface="Calibri"/>
                <a:cs typeface="Calibri"/>
                <a:sym typeface="Calibri"/>
              </a:rPr>
              <a:t>Anatomy</a:t>
            </a:r>
            <a:endParaRPr/>
          </a:p>
        </p:txBody>
      </p:sp>
      <p:pic>
        <p:nvPicPr>
          <p:cNvPr descr="A picture containing wall, light&#10;&#10;Description automatically generated" id="180" name="Google Shape;180;p8"/>
          <p:cNvPicPr preferRelativeResize="0"/>
          <p:nvPr>
            <p:ph idx="1" type="body"/>
          </p:nvPr>
        </p:nvPicPr>
        <p:blipFill rotWithShape="1">
          <a:blip r:embed="rId3">
            <a:alphaModFix/>
          </a:blip>
          <a:srcRect b="0" l="0" r="0" t="0"/>
          <a:stretch/>
        </p:blipFill>
        <p:spPr>
          <a:xfrm>
            <a:off x="4202223" y="994387"/>
            <a:ext cx="7945265" cy="5197575"/>
          </a:xfrm>
          <a:prstGeom prst="rect">
            <a:avLst/>
          </a:prstGeom>
          <a:noFill/>
          <a:ln>
            <a:noFill/>
          </a:ln>
        </p:spPr>
      </p:pic>
      <p:sp>
        <p:nvSpPr>
          <p:cNvPr id="181" name="Google Shape;181;p8"/>
          <p:cNvSpPr/>
          <p:nvPr/>
        </p:nvSpPr>
        <p:spPr>
          <a:xfrm rot="2400000">
            <a:off x="9421520" y="3469790"/>
            <a:ext cx="1552753" cy="373812"/>
          </a:xfrm>
          <a:prstGeom prst="leftArrow">
            <a:avLst>
              <a:gd fmla="val 50000" name="adj1"/>
              <a:gd fmla="val 50000" name="adj2"/>
            </a:avLst>
          </a:prstGeom>
          <a:solidFill>
            <a:srgbClr val="BBD6EE"/>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Ovary</a:t>
            </a:r>
            <a:endParaRPr b="0" i="0" sz="1800" u="none" cap="none" strike="noStrike">
              <a:solidFill>
                <a:schemeClr val="dk1"/>
              </a:solidFill>
              <a:latin typeface="Calibri"/>
              <a:ea typeface="Calibri"/>
              <a:cs typeface="Calibri"/>
              <a:sym typeface="Calibri"/>
            </a:endParaRPr>
          </a:p>
        </p:txBody>
      </p:sp>
      <p:sp>
        <p:nvSpPr>
          <p:cNvPr id="182" name="Google Shape;182;p8"/>
          <p:cNvSpPr/>
          <p:nvPr/>
        </p:nvSpPr>
        <p:spPr>
          <a:xfrm rot="3480000">
            <a:off x="7875926" y="2897237"/>
            <a:ext cx="1265207" cy="388189"/>
          </a:xfrm>
          <a:prstGeom prst="leftArrow">
            <a:avLst>
              <a:gd fmla="val 50000" name="adj1"/>
              <a:gd fmla="val 50000" name="adj2"/>
            </a:avLst>
          </a:prstGeom>
          <a:solidFill>
            <a:srgbClr val="BBD6EE"/>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Uterus</a:t>
            </a:r>
            <a:endParaRPr b="0" i="0" sz="1800" u="none" cap="none" strike="noStrike">
              <a:solidFill>
                <a:schemeClr val="dk1"/>
              </a:solidFill>
              <a:latin typeface="Calibri"/>
              <a:ea typeface="Calibri"/>
              <a:cs typeface="Calibri"/>
              <a:sym typeface="Calibri"/>
            </a:endParaRPr>
          </a:p>
        </p:txBody>
      </p:sp>
      <p:sp>
        <p:nvSpPr>
          <p:cNvPr id="183" name="Google Shape;183;p8"/>
          <p:cNvSpPr/>
          <p:nvPr/>
        </p:nvSpPr>
        <p:spPr>
          <a:xfrm rot="-900000">
            <a:off x="6638642" y="3840557"/>
            <a:ext cx="1509621" cy="402567"/>
          </a:xfrm>
          <a:prstGeom prst="rightArrow">
            <a:avLst>
              <a:gd fmla="val 50000" name="adj1"/>
              <a:gd fmla="val 50000" name="adj2"/>
            </a:avLst>
          </a:prstGeom>
          <a:solidFill>
            <a:srgbClr val="BBD6EE"/>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Cervix</a:t>
            </a:r>
            <a:endParaRPr b="0" i="0" sz="1800" u="none" cap="none" strike="noStrike">
              <a:solidFill>
                <a:schemeClr val="dk1"/>
              </a:solidFill>
              <a:latin typeface="Calibri"/>
              <a:ea typeface="Calibri"/>
              <a:cs typeface="Calibri"/>
              <a:sym typeface="Calibri"/>
            </a:endParaRPr>
          </a:p>
        </p:txBody>
      </p:sp>
      <p:sp>
        <p:nvSpPr>
          <p:cNvPr id="184" name="Google Shape;184;p8"/>
          <p:cNvSpPr/>
          <p:nvPr/>
        </p:nvSpPr>
        <p:spPr>
          <a:xfrm>
            <a:off x="8263013" y="4304524"/>
            <a:ext cx="1710905" cy="431320"/>
          </a:xfrm>
          <a:prstGeom prst="leftArrow">
            <a:avLst>
              <a:gd fmla="val 50000" name="adj1"/>
              <a:gd fmla="val 50000" name="adj2"/>
            </a:avLst>
          </a:prstGeom>
          <a:solidFill>
            <a:srgbClr val="BBD6EE"/>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Vagina</a:t>
            </a:r>
            <a:endParaRPr b="0" i="0" sz="1400" u="none" cap="none" strike="noStrike">
              <a:solidFill>
                <a:srgbClr val="000000"/>
              </a:solidFill>
              <a:latin typeface="Arial"/>
              <a:ea typeface="Arial"/>
              <a:cs typeface="Arial"/>
              <a:sym typeface="Arial"/>
            </a:endParaRPr>
          </a:p>
        </p:txBody>
      </p:sp>
      <p:sp>
        <p:nvSpPr>
          <p:cNvPr id="185" name="Google Shape;185;p8"/>
          <p:cNvSpPr/>
          <p:nvPr/>
        </p:nvSpPr>
        <p:spPr>
          <a:xfrm>
            <a:off x="-1617" y="5571"/>
            <a:ext cx="12191999" cy="992037"/>
          </a:xfrm>
          <a:prstGeom prst="rect">
            <a:avLst/>
          </a:prstGeom>
          <a:solidFill>
            <a:srgbClr val="753B3B"/>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86" name="Google Shape;186;p8"/>
          <p:cNvSpPr/>
          <p:nvPr/>
        </p:nvSpPr>
        <p:spPr>
          <a:xfrm rot="-1500000">
            <a:off x="9545596" y="1498631"/>
            <a:ext cx="2041584" cy="460076"/>
          </a:xfrm>
          <a:prstGeom prst="leftArrow">
            <a:avLst>
              <a:gd fmla="val 50000" name="adj1"/>
              <a:gd fmla="val 50000" name="adj2"/>
            </a:avLst>
          </a:prstGeom>
          <a:solidFill>
            <a:srgbClr val="BBD6EE"/>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Fallopian Tube</a:t>
            </a:r>
            <a:endParaRPr b="0" i="0" sz="1800" u="none" cap="none" strike="noStrike">
              <a:solidFill>
                <a:schemeClr val="dk1"/>
              </a:solidFill>
              <a:latin typeface="Calibri"/>
              <a:ea typeface="Calibri"/>
              <a:cs typeface="Calibri"/>
              <a:sym typeface="Calibri"/>
            </a:endParaRPr>
          </a:p>
        </p:txBody>
      </p:sp>
      <p:sp>
        <p:nvSpPr>
          <p:cNvPr id="187" name="Google Shape;187;p8"/>
          <p:cNvSpPr/>
          <p:nvPr/>
        </p:nvSpPr>
        <p:spPr>
          <a:xfrm rot="1860000">
            <a:off x="4991644" y="1566154"/>
            <a:ext cx="1639018" cy="402566"/>
          </a:xfrm>
          <a:prstGeom prst="rightArrow">
            <a:avLst>
              <a:gd fmla="val 50000" name="adj1"/>
              <a:gd fmla="val 50000" name="adj2"/>
            </a:avLst>
          </a:prstGeom>
          <a:solidFill>
            <a:srgbClr val="BBD6EE"/>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Fallopian Tube</a:t>
            </a:r>
            <a:endParaRPr b="0" i="0" sz="1800" u="none" cap="none" strike="noStrike">
              <a:solidFill>
                <a:schemeClr val="dk1"/>
              </a:solidFill>
              <a:latin typeface="Calibri"/>
              <a:ea typeface="Calibri"/>
              <a:cs typeface="Calibri"/>
              <a:sym typeface="Calibri"/>
            </a:endParaRPr>
          </a:p>
        </p:txBody>
      </p:sp>
      <p:sp>
        <p:nvSpPr>
          <p:cNvPr id="188" name="Google Shape;188;p8"/>
          <p:cNvSpPr/>
          <p:nvPr/>
        </p:nvSpPr>
        <p:spPr>
          <a:xfrm rot="-1320000">
            <a:off x="5180577" y="3232671"/>
            <a:ext cx="1610263" cy="460076"/>
          </a:xfrm>
          <a:prstGeom prst="rightArrow">
            <a:avLst>
              <a:gd fmla="val 50000" name="adj1"/>
              <a:gd fmla="val 50000" name="adj2"/>
            </a:avLst>
          </a:prstGeom>
          <a:solidFill>
            <a:srgbClr val="BBD6EE"/>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Ovary</a:t>
            </a:r>
            <a:endParaRPr b="0" i="0" sz="1800" u="none" cap="none" strike="noStrike">
              <a:solidFill>
                <a:schemeClr val="dk1"/>
              </a:solidFill>
              <a:latin typeface="Calibri"/>
              <a:ea typeface="Calibri"/>
              <a:cs typeface="Calibri"/>
              <a:sym typeface="Calibri"/>
            </a:endParaRPr>
          </a:p>
        </p:txBody>
      </p:sp>
      <p:sp>
        <p:nvSpPr>
          <p:cNvPr id="189" name="Google Shape;189;p8"/>
          <p:cNvSpPr txBox="1"/>
          <p:nvPr/>
        </p:nvSpPr>
        <p:spPr>
          <a:xfrm>
            <a:off x="590050" y="6315800"/>
            <a:ext cx="10064400" cy="354000"/>
          </a:xfrm>
          <a:prstGeom prst="rect">
            <a:avLst/>
          </a:prstGeom>
          <a:noFill/>
          <a:ln>
            <a:noFill/>
          </a:ln>
        </p:spPr>
        <p:txBody>
          <a:bodyPr anchorCtr="0" anchor="t" bIns="91425" lIns="91425" spcFirstLastPara="1" rIns="91425" wrap="square" tIns="91425">
            <a:spAutoFit/>
          </a:bodyPr>
          <a:lstStyle/>
          <a:p>
            <a:pPr indent="0" lvl="0" marL="381000" marR="381000" rtl="0" algn="l">
              <a:lnSpc>
                <a:spcPct val="115000"/>
              </a:lnSpc>
              <a:spcBef>
                <a:spcPts val="0"/>
              </a:spcBef>
              <a:spcAft>
                <a:spcPts val="0"/>
              </a:spcAft>
              <a:buClr>
                <a:schemeClr val="dk1"/>
              </a:buClr>
              <a:buSzPts val="1100"/>
              <a:buFont typeface="Arial"/>
              <a:buNone/>
            </a:pPr>
            <a:r>
              <a:rPr i="1" lang="en-US" sz="1100">
                <a:solidFill>
                  <a:schemeClr val="dk1"/>
                </a:solidFill>
                <a:latin typeface="Calibri"/>
                <a:ea typeface="Calibri"/>
                <a:cs typeface="Calibri"/>
                <a:sym typeface="Calibri"/>
              </a:rPr>
              <a:t>Information provided by KidsHealth.org from Nemours Children’s Health. © 1995-2021. The Nemours Foundation/KidsHealth®. Reprinted following guidelines.</a:t>
            </a:r>
            <a:endParaRPr>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9A46C15418DE74CA8ED88FD0FBD0565" ma:contentTypeVersion="35" ma:contentTypeDescription="Create a new document." ma:contentTypeScope="" ma:versionID="dcc135deef2942a3a7e3637ac156e8e0">
  <xsd:schema xmlns:xsd="http://www.w3.org/2001/XMLSchema" xmlns:xs="http://www.w3.org/2001/XMLSchema" xmlns:p="http://schemas.microsoft.com/office/2006/metadata/properties" xmlns:ns2="71fd53a8-7e16-456b-b407-4e8a8765fb72" xmlns:ns3="0ae8d83d-79c7-4d48-9247-0884335b5ad1" targetNamespace="http://schemas.microsoft.com/office/2006/metadata/properties" ma:root="true" ma:fieldsID="5ca83bb93bc00d0bd23f4db524746609" ns2:_="" ns3:_="">
    <xsd:import namespace="71fd53a8-7e16-456b-b407-4e8a8765fb72"/>
    <xsd:import namespace="0ae8d83d-79c7-4d48-9247-0884335b5ad1"/>
    <xsd:element name="properties">
      <xsd:complexType>
        <xsd:sequence>
          <xsd:element name="documentManagement">
            <xsd:complexType>
              <xsd:all>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Leaders" minOccurs="0"/>
                <xsd:element ref="ns2:Members" minOccurs="0"/>
                <xsd:element ref="ns2:Member_Groups" minOccurs="0"/>
                <xsd:element ref="ns2:Distribution_Groups" minOccurs="0"/>
                <xsd:element ref="ns2:LMS_Mappings" minOccurs="0"/>
                <xsd:element ref="ns2:Invited_Leaders" minOccurs="0"/>
                <xsd:element ref="ns2:Invited_Members" minOccurs="0"/>
                <xsd:element ref="ns2:Self_Registration_Enabled" minOccurs="0"/>
                <xsd:element ref="ns2:Has_Leaders_Only_SectionGroup" minOccurs="0"/>
                <xsd:element ref="ns2:Is_Collaboration_Space_Locked" minOccurs="0"/>
                <xsd:element ref="ns2:IsNotebookLocked" minOccurs="0"/>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fd53a8-7e16-456b-b407-4e8a8765fb72"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CultureName" ma:index="10" nillable="true" ma:displayName="Culture Name" ma:internalName="CultureName">
      <xsd:simpleType>
        <xsd:restriction base="dms:Text"/>
      </xsd:simpleType>
    </xsd:element>
    <xsd:element name="AppVersion" ma:index="11" nillable="true" ma:displayName="App Version" ma:internalName="AppVersion">
      <xsd:simpleType>
        <xsd:restriction base="dms:Text"/>
      </xsd:simpleType>
    </xsd:element>
    <xsd:element name="TeamsChannelId" ma:index="12" nillable="true" ma:displayName="Teams Channel Id" ma:internalName="TeamsChannelId">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14" nillable="true" ma:displayName="Math Settings" ma:internalName="Math_Settings">
      <xsd:simpleType>
        <xsd:restriction base="dms:Text"/>
      </xsd:simpleType>
    </xsd:element>
    <xsd:element name="DefaultSectionNames" ma:index="15" nillable="true" ma:displayName="Default Section Names" ma:internalName="DefaultSectionNames">
      <xsd:simpleType>
        <xsd:restriction base="dms:Note">
          <xsd:maxLength value="255"/>
        </xsd:restriction>
      </xsd:simpleType>
    </xsd:element>
    <xsd:element name="Templates" ma:index="16" nillable="true" ma:displayName="Templates" ma:internalName="Templates">
      <xsd:simpleType>
        <xsd:restriction base="dms:Note">
          <xsd:maxLength value="255"/>
        </xsd:restriction>
      </xsd:simpleType>
    </xsd:element>
    <xsd:element name="Leaders" ma:index="17"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18"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19"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0" nillable="true" ma:displayName="Distribution Groups" ma:internalName="Distribution_Groups">
      <xsd:simpleType>
        <xsd:restriction base="dms:Note">
          <xsd:maxLength value="255"/>
        </xsd:restriction>
      </xsd:simpleType>
    </xsd:element>
    <xsd:element name="LMS_Mappings" ma:index="21" nillable="true" ma:displayName="LMS Mappings" ma:internalName="LMS_Mappings">
      <xsd:simpleType>
        <xsd:restriction base="dms:Note">
          <xsd:maxLength value="255"/>
        </xsd:restriction>
      </xsd:simpleType>
    </xsd:element>
    <xsd:element name="Invited_Leaders" ma:index="22" nillable="true" ma:displayName="Invited Leaders" ma:internalName="Invited_Leaders">
      <xsd:simpleType>
        <xsd:restriction base="dms:Note">
          <xsd:maxLength value="255"/>
        </xsd:restriction>
      </xsd:simpleType>
    </xsd:element>
    <xsd:element name="Invited_Members" ma:index="23" nillable="true" ma:displayName="Invited Members" ma:internalName="Invited_Members">
      <xsd:simpleType>
        <xsd:restriction base="dms:Note">
          <xsd:maxLength value="255"/>
        </xsd:restriction>
      </xsd:simpleType>
    </xsd:element>
    <xsd:element name="Self_Registration_Enabled" ma:index="24" nillable="true" ma:displayName="Self Registration Enabled" ma:internalName="Self_Registration_Enabled">
      <xsd:simpleType>
        <xsd:restriction base="dms:Boolean"/>
      </xsd:simpleType>
    </xsd:element>
    <xsd:element name="Has_Leaders_Only_SectionGroup" ma:index="25" nillable="true" ma:displayName="Has Leaders Only SectionGroup" ma:internalName="Has_Leaders_Only_SectionGroup">
      <xsd:simpleType>
        <xsd:restriction base="dms:Boolean"/>
      </xsd:simpleType>
    </xsd:element>
    <xsd:element name="Is_Collaboration_Space_Locked" ma:index="26" nillable="true" ma:displayName="Is Collaboration Space Locked" ma:internalName="Is_Collaboration_Space_Locked">
      <xsd:simpleType>
        <xsd:restriction base="dms:Boolean"/>
      </xsd:simpleType>
    </xsd:element>
    <xsd:element name="IsNotebookLocked" ma:index="27" nillable="true" ma:displayName="Is Notebook Locked" ma:internalName="IsNotebookLocked">
      <xsd:simpleType>
        <xsd:restriction base="dms:Boolean"/>
      </xsd:simpleType>
    </xsd:element>
    <xsd:element name="MediaServiceMetadata" ma:index="28" nillable="true" ma:displayName="MediaServiceMetadata" ma:hidden="true" ma:internalName="MediaServiceMetadata" ma:readOnly="true">
      <xsd:simpleType>
        <xsd:restriction base="dms:Note"/>
      </xsd:simpleType>
    </xsd:element>
    <xsd:element name="MediaServiceFastMetadata" ma:index="29" nillable="true" ma:displayName="MediaServiceFastMetadata" ma:hidden="true" ma:internalName="MediaServiceFastMetadata" ma:readOnly="true">
      <xsd:simpleType>
        <xsd:restriction base="dms:Note"/>
      </xsd:simpleType>
    </xsd:element>
    <xsd:element name="MediaServiceDateTaken" ma:index="30" nillable="true" ma:displayName="MediaServiceDateTaken" ma:hidden="true" ma:internalName="MediaServiceDateTaken" ma:readOnly="true">
      <xsd:simpleType>
        <xsd:restriction base="dms:Text"/>
      </xsd:simpleType>
    </xsd:element>
    <xsd:element name="MediaServiceAutoKeyPoints" ma:index="31" nillable="true" ma:displayName="MediaServiceAutoKeyPoints" ma:hidden="true" ma:internalName="MediaServiceAutoKeyPoints" ma:readOnly="true">
      <xsd:simpleType>
        <xsd:restriction base="dms:Note"/>
      </xsd:simpleType>
    </xsd:element>
    <xsd:element name="MediaServiceKeyPoints" ma:index="32" nillable="true" ma:displayName="KeyPoints" ma:internalName="MediaServiceKeyPoints" ma:readOnly="true">
      <xsd:simpleType>
        <xsd:restriction base="dms:Note">
          <xsd:maxLength value="255"/>
        </xsd:restriction>
      </xsd:simpleType>
    </xsd:element>
    <xsd:element name="MediaServiceAutoTags" ma:index="33" nillable="true" ma:displayName="Tags" ma:internalName="MediaServiceAutoTags" ma:readOnly="true">
      <xsd:simpleType>
        <xsd:restriction base="dms:Text"/>
      </xsd:simpleType>
    </xsd:element>
    <xsd:element name="MediaServiceOCR" ma:index="34" nillable="true" ma:displayName="Extracted Text" ma:internalName="MediaServiceOCR" ma:readOnly="true">
      <xsd:simpleType>
        <xsd:restriction base="dms:Note">
          <xsd:maxLength value="255"/>
        </xsd:restriction>
      </xsd:simpleType>
    </xsd:element>
    <xsd:element name="MediaServiceGenerationTime" ma:index="35" nillable="true" ma:displayName="MediaServiceGenerationTime" ma:hidden="true" ma:internalName="MediaServiceGenerationTime" ma:readOnly="true">
      <xsd:simpleType>
        <xsd:restriction base="dms:Text"/>
      </xsd:simpleType>
    </xsd:element>
    <xsd:element name="MediaServiceEventHashCode" ma:index="36" nillable="true" ma:displayName="MediaServiceEventHashCode" ma:hidden="true" ma:internalName="MediaServiceEventHashCode" ma:readOnly="true">
      <xsd:simpleType>
        <xsd:restriction base="dms:Text"/>
      </xsd:simpleType>
    </xsd:element>
    <xsd:element name="MediaLengthInSeconds" ma:index="39" nillable="true" ma:displayName="Length (seconds)" ma:internalName="MediaLengthInSeconds" ma:readOnly="true">
      <xsd:simpleType>
        <xsd:restriction base="dms:Unknown"/>
      </xsd:simpleType>
    </xsd:element>
    <xsd:element name="lcf76f155ced4ddcb4097134ff3c332f" ma:index="41" nillable="true" ma:taxonomy="true" ma:internalName="lcf76f155ced4ddcb4097134ff3c332f" ma:taxonomyFieldName="MediaServiceImageTags" ma:displayName="Image Tags" ma:readOnly="false" ma:fieldId="{5cf76f15-5ced-4ddc-b409-7134ff3c332f}" ma:taxonomyMulti="true" ma:sspId="da0cd38b-47d1-479b-a863-216ca283e7c1"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ae8d83d-79c7-4d48-9247-0884335b5ad1" elementFormDefault="qualified">
    <xsd:import namespace="http://schemas.microsoft.com/office/2006/documentManagement/types"/>
    <xsd:import namespace="http://schemas.microsoft.com/office/infopath/2007/PartnerControls"/>
    <xsd:element name="SharedWithUsers" ma:index="3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8" nillable="true" ma:displayName="Shared With Details" ma:internalName="SharedWithDetails" ma:readOnly="true">
      <xsd:simpleType>
        <xsd:restriction base="dms:Note">
          <xsd:maxLength value="255"/>
        </xsd:restriction>
      </xsd:simpleType>
    </xsd:element>
    <xsd:element name="TaxCatchAll" ma:index="42" nillable="true" ma:displayName="Taxonomy Catch All Column" ma:hidden="true" ma:list="{e79d7782-3a27-4c7e-b0fd-a64847a2f19a}" ma:internalName="TaxCatchAll" ma:showField="CatchAllData" ma:web="0ae8d83d-79c7-4d48-9247-0884335b5ad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eaders xmlns="71fd53a8-7e16-456b-b407-4e8a8765fb72">
      <UserInfo>
        <DisplayName/>
        <AccountId xsi:nil="true"/>
        <AccountType/>
      </UserInfo>
    </Leaders>
    <Templates xmlns="71fd53a8-7e16-456b-b407-4e8a8765fb72" xsi:nil="true"/>
    <Members xmlns="71fd53a8-7e16-456b-b407-4e8a8765fb72">
      <UserInfo>
        <DisplayName/>
        <AccountId xsi:nil="true"/>
        <AccountType/>
      </UserInfo>
    </Members>
    <DefaultSectionNames xmlns="71fd53a8-7e16-456b-b407-4e8a8765fb72" xsi:nil="true"/>
    <Invited_Leaders xmlns="71fd53a8-7e16-456b-b407-4e8a8765fb72" xsi:nil="true"/>
    <IsNotebookLocked xmlns="71fd53a8-7e16-456b-b407-4e8a8765fb72" xsi:nil="true"/>
    <Distribution_Groups xmlns="71fd53a8-7e16-456b-b407-4e8a8765fb72" xsi:nil="true"/>
    <Member_Groups xmlns="71fd53a8-7e16-456b-b407-4e8a8765fb72">
      <UserInfo>
        <DisplayName/>
        <AccountId xsi:nil="true"/>
        <AccountType/>
      </UserInfo>
    </Member_Groups>
    <Self_Registration_Enabled xmlns="71fd53a8-7e16-456b-b407-4e8a8765fb72" xsi:nil="true"/>
    <Invited_Members xmlns="71fd53a8-7e16-456b-b407-4e8a8765fb72" xsi:nil="true"/>
    <TeamsChannelId xmlns="71fd53a8-7e16-456b-b407-4e8a8765fb72" xsi:nil="true"/>
    <NotebookType xmlns="71fd53a8-7e16-456b-b407-4e8a8765fb72" xsi:nil="true"/>
    <CultureName xmlns="71fd53a8-7e16-456b-b407-4e8a8765fb72" xsi:nil="true"/>
    <Is_Collaboration_Space_Locked xmlns="71fd53a8-7e16-456b-b407-4e8a8765fb72" xsi:nil="true"/>
    <AppVersion xmlns="71fd53a8-7e16-456b-b407-4e8a8765fb72" xsi:nil="true"/>
    <LMS_Mappings xmlns="71fd53a8-7e16-456b-b407-4e8a8765fb72" xsi:nil="true"/>
    <FolderType xmlns="71fd53a8-7e16-456b-b407-4e8a8765fb72" xsi:nil="true"/>
    <Owner xmlns="71fd53a8-7e16-456b-b407-4e8a8765fb72">
      <UserInfo>
        <DisplayName/>
        <AccountId xsi:nil="true"/>
        <AccountType/>
      </UserInfo>
    </Owner>
    <Math_Settings xmlns="71fd53a8-7e16-456b-b407-4e8a8765fb72" xsi:nil="true"/>
    <Has_Leaders_Only_SectionGroup xmlns="71fd53a8-7e16-456b-b407-4e8a8765fb72" xsi:nil="true"/>
    <TaxCatchAll xmlns="0ae8d83d-79c7-4d48-9247-0884335b5ad1" xsi:nil="true"/>
    <lcf76f155ced4ddcb4097134ff3c332f xmlns="71fd53a8-7e16-456b-b407-4e8a8765fb7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6968FBC-C963-4561-B611-C64BEAF2B7B7}"/>
</file>

<file path=customXml/itemProps2.xml><?xml version="1.0" encoding="utf-8"?>
<ds:datastoreItem xmlns:ds="http://schemas.openxmlformats.org/officeDocument/2006/customXml" ds:itemID="{2206BEC8-E3E7-4664-95A1-ACFE485DF5A5}"/>
</file>

<file path=customXml/itemProps3.xml><?xml version="1.0" encoding="utf-8"?>
<ds:datastoreItem xmlns:ds="http://schemas.openxmlformats.org/officeDocument/2006/customXml" ds:itemID="{630D814B-01AF-436E-A13C-CE2DD1E46F94}"/>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2021-06-02T15:18:58Z</dcterms:creat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0x01010089A46C15418DE74CA8ED88FD0FBD0565</vt:lpwstr>
  </property>
</Properties>
</file>