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FF66"/>
    <a:srgbClr val="66FF66"/>
    <a:srgbClr val="CC66FF"/>
    <a:srgbClr val="66FFFF"/>
    <a:srgbClr val="FF6666"/>
    <a:srgbClr val="FFCC66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013"/>
  </p:normalViewPr>
  <p:slideViewPr>
    <p:cSldViewPr snapToGrid="0" snapToObjects="1">
      <p:cViewPr>
        <p:scale>
          <a:sx n="64" d="100"/>
          <a:sy n="64" d="100"/>
        </p:scale>
        <p:origin x="944" y="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5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9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3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5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BA7A9-B4F7-D643-AA0D-097BED845231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44E3-CB67-7343-8992-8CB2D83AA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  <a:ln w="539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How are Alcohol Advertisements Intended to Appeal to YOU?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86" y="2517043"/>
            <a:ext cx="4767088" cy="3570714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02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5757" cy="1143000"/>
          </a:xfrm>
          <a:ln w="57150">
            <a:solidFill>
              <a:srgbClr val="66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8" y="1831010"/>
            <a:ext cx="6248007" cy="3894005"/>
          </a:xfrm>
          <a:prstGeom prst="rect">
            <a:avLst/>
          </a:prstGeom>
          <a:ln w="5715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32718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10974" cy="1143000"/>
          </a:xfrm>
          <a:ln w="539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23" y="1956969"/>
            <a:ext cx="6253195" cy="4161217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4744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254539" cy="1143000"/>
          </a:xfrm>
          <a:ln w="539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19" y="828262"/>
            <a:ext cx="2887780" cy="5543826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12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88887" cy="1143000"/>
          </a:xfrm>
          <a:ln w="539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8" y="1769164"/>
            <a:ext cx="7025715" cy="4616174"/>
          </a:xfrm>
          <a:prstGeom prst="rect">
            <a:avLst/>
          </a:prstGeom>
          <a:ln w="539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174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77235" cy="1143000"/>
          </a:xfrm>
          <a:ln w="53975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13" y="1027043"/>
            <a:ext cx="3570053" cy="5483287"/>
          </a:xfrm>
          <a:prstGeom prst="rect">
            <a:avLst/>
          </a:prstGeom>
          <a:ln w="539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4713" cy="1143000"/>
          </a:xfrm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80" y="1658637"/>
            <a:ext cx="6816008" cy="4535743"/>
          </a:xfrm>
          <a:prstGeom prst="rect">
            <a:avLst/>
          </a:prstGeom>
          <a:ln w="539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746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4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1583" cy="1143000"/>
          </a:xfrm>
          <a:ln w="53975">
            <a:solidFill>
              <a:srgbClr val="FF66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94" y="1320702"/>
            <a:ext cx="4161380" cy="4161380"/>
          </a:xfrm>
          <a:prstGeom prst="rect">
            <a:avLst/>
          </a:prstGeom>
          <a:ln w="53975">
            <a:solidFill>
              <a:srgbClr val="FF6666"/>
            </a:solidFill>
          </a:ln>
        </p:spPr>
      </p:pic>
    </p:spTree>
    <p:extLst>
      <p:ext uri="{BB962C8B-B14F-4D97-AF65-F5344CB8AC3E}">
        <p14:creationId xmlns:p14="http://schemas.microsoft.com/office/powerpoint/2010/main" val="1679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78452" cy="1143000"/>
          </a:xfrm>
          <a:solidFill>
            <a:schemeClr val="accent3">
              <a:lumMod val="60000"/>
              <a:lumOff val="40000"/>
            </a:schemeClr>
          </a:solidFill>
          <a:ln w="53975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73" y="459846"/>
            <a:ext cx="4392718" cy="57822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3975"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872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33670" cy="1143000"/>
          </a:xfrm>
          <a:ln w="53975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41" y="1281043"/>
            <a:ext cx="4703831" cy="5059583"/>
          </a:xfrm>
          <a:prstGeom prst="rect">
            <a:avLst/>
          </a:prstGeom>
          <a:ln w="539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545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33061" cy="1143000"/>
          </a:xfrm>
          <a:ln w="412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39" y="1755568"/>
            <a:ext cx="6174006" cy="4108519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545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10974" cy="1143000"/>
          </a:xfr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74" y="1590261"/>
            <a:ext cx="7308643" cy="5267739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68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10974" cy="1143000"/>
          </a:xfrm>
          <a:ln w="53975">
            <a:solidFill>
              <a:srgbClr val="FF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#8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74" y="1901630"/>
            <a:ext cx="6813826" cy="4534291"/>
          </a:xfrm>
          <a:prstGeom prst="rect">
            <a:avLst/>
          </a:prstGeom>
          <a:ln w="53975">
            <a:solidFill>
              <a:srgbClr val="FF8000"/>
            </a:solidFill>
          </a:ln>
        </p:spPr>
      </p:pic>
    </p:spTree>
    <p:extLst>
      <p:ext uri="{BB962C8B-B14F-4D97-AF65-F5344CB8AC3E}">
        <p14:creationId xmlns:p14="http://schemas.microsoft.com/office/powerpoint/2010/main" val="33407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F5F54-E45E-4822-AB4E-EC479A6806D6}"/>
</file>

<file path=customXml/itemProps2.xml><?xml version="1.0" encoding="utf-8"?>
<ds:datastoreItem xmlns:ds="http://schemas.openxmlformats.org/officeDocument/2006/customXml" ds:itemID="{646D4352-F371-4BED-B514-9859AAA1354A}"/>
</file>

<file path=customXml/itemProps3.xml><?xml version="1.0" encoding="utf-8"?>
<ds:datastoreItem xmlns:ds="http://schemas.openxmlformats.org/officeDocument/2006/customXml" ds:itemID="{65A03455-8292-46B6-A67E-2F8C69CA9426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34</Words>
  <Application>Microsoft Macintosh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How are Alcohol Advertisements Intended to Appeal to YOU?</vt:lpstr>
      <vt:lpstr>#1</vt:lpstr>
      <vt:lpstr>#2</vt:lpstr>
      <vt:lpstr>#3</vt:lpstr>
      <vt:lpstr>#4</vt:lpstr>
      <vt:lpstr>#5</vt:lpstr>
      <vt:lpstr>#6</vt:lpstr>
      <vt:lpstr>#7</vt:lpstr>
      <vt:lpstr>#8</vt:lpstr>
      <vt:lpstr>#9</vt:lpstr>
      <vt:lpstr>#10</vt:lpstr>
      <vt:lpstr>#11</vt:lpstr>
      <vt:lpstr>#12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the Advertisements Intended to Appeal to YOU?</dc:title>
  <dc:creator>Microsoft Office User</dc:creator>
  <cp:lastModifiedBy>Adams, Lindsey Megan</cp:lastModifiedBy>
  <cp:revision>9</cp:revision>
  <dcterms:created xsi:type="dcterms:W3CDTF">2013-05-30T13:31:31Z</dcterms:created>
  <dcterms:modified xsi:type="dcterms:W3CDTF">2019-09-06T15:29:13Z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