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FF79"/>
    <a:srgbClr val="80FF00"/>
    <a:srgbClr val="66FFFF"/>
    <a:srgbClr val="800000"/>
    <a:srgbClr val="66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3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7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3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6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1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14C2-0B76-594F-99E8-97961A92DBC7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4063-945D-CB49-BC73-5B3D639F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6Qmq0pWstt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567" y="500087"/>
            <a:ext cx="3970638" cy="14700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Health Products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4AF66-9159-42D3-814B-90A0FA80FCC8}"/>
              </a:ext>
            </a:extLst>
          </p:cNvPr>
          <p:cNvSpPr/>
          <p:nvPr/>
        </p:nvSpPr>
        <p:spPr>
          <a:xfrm>
            <a:off x="4572000" y="646485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https://commons.wikimedia.org/wiki/File:Question_mark_1.svg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D1B8C-B66D-41A2-BC35-A2F9458C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5695">
            <a:off x="4109536" y="525213"/>
            <a:ext cx="4486984" cy="5678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EFA4E-9B5E-4CF6-8D16-AB5A7C9D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5695">
            <a:off x="2753191" y="2697649"/>
            <a:ext cx="1234504" cy="1562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0C02E-6A14-4EF4-B3B3-4FD76C6BB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3387">
            <a:off x="793224" y="4927948"/>
            <a:ext cx="1391282" cy="1760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D1EF0-CEEC-49E6-A22F-9D140509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67" y="2397441"/>
            <a:ext cx="1528401" cy="19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7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6708" y="4521708"/>
            <a:ext cx="558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9.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31" y="1700337"/>
            <a:ext cx="4995777" cy="4995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CB1621-21AF-4039-9E49-FC8B1C96DEE9}"/>
              </a:ext>
            </a:extLst>
          </p:cNvPr>
          <p:cNvSpPr/>
          <p:nvPr/>
        </p:nvSpPr>
        <p:spPr>
          <a:xfrm>
            <a:off x="4114800" y="62389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https://commons.wikimedia.org/wiki/File:Shinpads.jpg</a:t>
            </a:r>
          </a:p>
        </p:txBody>
      </p:sp>
    </p:spTree>
    <p:extLst>
      <p:ext uri="{BB962C8B-B14F-4D97-AF65-F5344CB8AC3E}">
        <p14:creationId xmlns:p14="http://schemas.microsoft.com/office/powerpoint/2010/main" val="398168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5368" y="2100555"/>
            <a:ext cx="78357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10.</a:t>
            </a:r>
          </a:p>
        </p:txBody>
      </p:sp>
      <p:pic>
        <p:nvPicPr>
          <p:cNvPr id="1026" name="Picture 2" descr="https://upload.wikimedia.org/wikipedia/commons/f/fb/OFF%21_is_an_insect_repellent.jpg">
            <a:extLst>
              <a:ext uri="{FF2B5EF4-FFF2-40B4-BE49-F238E27FC236}">
                <a16:creationId xmlns:a16="http://schemas.microsoft.com/office/drawing/2014/main" id="{5F0D7A47-EDBA-4B51-BA3A-D730FBD95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1" t="13741" r="37047" b="4005"/>
          <a:stretch/>
        </p:blipFill>
        <p:spPr bwMode="auto">
          <a:xfrm>
            <a:off x="4264090" y="1640820"/>
            <a:ext cx="1763486" cy="51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78D9B4-D526-4CFC-A0C0-D0D6C40C8BBA}"/>
              </a:ext>
            </a:extLst>
          </p:cNvPr>
          <p:cNvSpPr/>
          <p:nvPr/>
        </p:nvSpPr>
        <p:spPr>
          <a:xfrm>
            <a:off x="149289" y="6300882"/>
            <a:ext cx="4805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https://commons.wikimedia.org/wiki/File:OFF!_is_an_insect_repellent.jpg</a:t>
            </a:r>
          </a:p>
        </p:txBody>
      </p:sp>
    </p:spTree>
    <p:extLst>
      <p:ext uri="{BB962C8B-B14F-4D97-AF65-F5344CB8AC3E}">
        <p14:creationId xmlns:p14="http://schemas.microsoft.com/office/powerpoint/2010/main" val="420325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1467" y="1675374"/>
            <a:ext cx="80159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11.</a:t>
            </a:r>
          </a:p>
        </p:txBody>
      </p:sp>
      <p:pic>
        <p:nvPicPr>
          <p:cNvPr id="2050" name="Picture 2" descr="File:Football mouthguard.jpg">
            <a:extLst>
              <a:ext uri="{FF2B5EF4-FFF2-40B4-BE49-F238E27FC236}">
                <a16:creationId xmlns:a16="http://schemas.microsoft.com/office/drawing/2014/main" id="{455216D5-AF1A-43B2-A39F-F5FCEE0E6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1"/>
          <a:stretch/>
        </p:blipFill>
        <p:spPr bwMode="auto">
          <a:xfrm>
            <a:off x="2444620" y="2647281"/>
            <a:ext cx="6058678" cy="31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E691F-8733-4D73-9EB9-EDF715F299A1}"/>
              </a:ext>
            </a:extLst>
          </p:cNvPr>
          <p:cNvSpPr/>
          <p:nvPr/>
        </p:nvSpPr>
        <p:spPr>
          <a:xfrm>
            <a:off x="830424" y="593703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https://commons.wikimedia.org/wiki/File:Football_mouthguard.jpg</a:t>
            </a:r>
          </a:p>
        </p:txBody>
      </p:sp>
    </p:spTree>
    <p:extLst>
      <p:ext uri="{BB962C8B-B14F-4D97-AF65-F5344CB8AC3E}">
        <p14:creationId xmlns:p14="http://schemas.microsoft.com/office/powerpoint/2010/main" val="346475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0261" y="3119333"/>
            <a:ext cx="7655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12.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pic>
        <p:nvPicPr>
          <p:cNvPr id="3074" name="Picture 2" descr="File:Walmart Hand Sanitizer Dispenser.jpg">
            <a:extLst>
              <a:ext uri="{FF2B5EF4-FFF2-40B4-BE49-F238E27FC236}">
                <a16:creationId xmlns:a16="http://schemas.microsoft.com/office/drawing/2014/main" id="{67133988-C3D7-44B2-A45E-9A8B8519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62" y="1595531"/>
            <a:ext cx="3840193" cy="51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94E82B-44EF-403F-A324-0B9887BA079B}"/>
              </a:ext>
            </a:extLst>
          </p:cNvPr>
          <p:cNvSpPr/>
          <p:nvPr/>
        </p:nvSpPr>
        <p:spPr>
          <a:xfrm>
            <a:off x="4730621" y="5938291"/>
            <a:ext cx="4180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https://commons.wikimedia.org/wiki/File:Walmart_Hand_Sanitizer_Dispenser.jpg</a:t>
            </a:r>
          </a:p>
        </p:txBody>
      </p:sp>
    </p:spTree>
    <p:extLst>
      <p:ext uri="{BB962C8B-B14F-4D97-AF65-F5344CB8AC3E}">
        <p14:creationId xmlns:p14="http://schemas.microsoft.com/office/powerpoint/2010/main" val="143656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Products Use Movies You Like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F29728-6D2D-474A-AAE6-E4624224C931}"/>
              </a:ext>
            </a:extLst>
          </p:cNvPr>
          <p:cNvSpPr/>
          <p:nvPr/>
        </p:nvSpPr>
        <p:spPr>
          <a:xfrm>
            <a:off x="933061" y="5444292"/>
            <a:ext cx="5859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 here: </a:t>
            </a:r>
          </a:p>
          <a:p>
            <a:r>
              <a:rPr lang="en-US" dirty="0">
                <a:hlinkClick r:id="rId2"/>
              </a:rPr>
              <a:t>https://www.youtube.com/watch?v=6Qmq0pWstt4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6B4BF-2688-4DCF-A49D-83E174D5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27" y="1492348"/>
            <a:ext cx="7508106" cy="38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5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0881" y="5431455"/>
            <a:ext cx="558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997A0-083D-4774-B46C-2F268F71B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51" y="1973423"/>
            <a:ext cx="5306011" cy="39795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D05FE3-14E2-4B16-BC77-5FA3B7025759}"/>
              </a:ext>
            </a:extLst>
          </p:cNvPr>
          <p:cNvSpPr/>
          <p:nvPr/>
        </p:nvSpPr>
        <p:spPr>
          <a:xfrm>
            <a:off x="3993502" y="607778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https://commons.wikimedia.org/wiki/File:Bayer_Aspirin_Pills.jpg</a:t>
            </a:r>
          </a:p>
        </p:txBody>
      </p:sp>
    </p:spTree>
    <p:extLst>
      <p:ext uri="{BB962C8B-B14F-4D97-AF65-F5344CB8AC3E}">
        <p14:creationId xmlns:p14="http://schemas.microsoft.com/office/powerpoint/2010/main" val="156907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9555" y="5557558"/>
            <a:ext cx="558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3F0D5-19C1-40FA-A14C-5084654F2DCD}"/>
              </a:ext>
            </a:extLst>
          </p:cNvPr>
          <p:cNvSpPr/>
          <p:nvPr/>
        </p:nvSpPr>
        <p:spPr>
          <a:xfrm>
            <a:off x="3060441" y="620388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https://commons.wikimedia.org/wiki/File:Red_life_jacket.jpg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49091C-1D23-4EF5-9240-AD2089F1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833062"/>
            <a:ext cx="5273869" cy="39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9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9172" y="1764307"/>
            <a:ext cx="558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3.</a:t>
            </a:r>
          </a:p>
        </p:txBody>
      </p:sp>
      <p:pic>
        <p:nvPicPr>
          <p:cNvPr id="1026" name="Picture 2" descr="https://upload.wikimedia.org/wikipedia/commons/5/51/Water_bottle_blue.jpg">
            <a:extLst>
              <a:ext uri="{FF2B5EF4-FFF2-40B4-BE49-F238E27FC236}">
                <a16:creationId xmlns:a16="http://schemas.microsoft.com/office/drawing/2014/main" id="{B57C3E59-696F-4C15-81D5-5A54397A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5" y="1671000"/>
            <a:ext cx="5589037" cy="41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592B7F-32B3-42C3-82A2-FD3925D892E9}"/>
              </a:ext>
            </a:extLst>
          </p:cNvPr>
          <p:cNvSpPr/>
          <p:nvPr/>
        </p:nvSpPr>
        <p:spPr>
          <a:xfrm>
            <a:off x="3461657" y="60823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https://upload.wikimedia.org/wikipedia/commons/5/51/Water_bottle_blue.jpg</a:t>
            </a:r>
          </a:p>
        </p:txBody>
      </p:sp>
    </p:spTree>
    <p:extLst>
      <p:ext uri="{BB962C8B-B14F-4D97-AF65-F5344CB8AC3E}">
        <p14:creationId xmlns:p14="http://schemas.microsoft.com/office/powerpoint/2010/main" val="35303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0218" y="2332913"/>
            <a:ext cx="558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4.</a:t>
            </a:r>
          </a:p>
        </p:txBody>
      </p:sp>
      <p:pic>
        <p:nvPicPr>
          <p:cNvPr id="2050" name="Picture 2" descr="File:KASK Helmets - 48545793602.jpg">
            <a:extLst>
              <a:ext uri="{FF2B5EF4-FFF2-40B4-BE49-F238E27FC236}">
                <a16:creationId xmlns:a16="http://schemas.microsoft.com/office/drawing/2014/main" id="{3EC57A3D-8327-42D2-BBEE-8612832A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1559"/>
            <a:ext cx="5224698" cy="52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2A2228-6A06-41FB-8D74-618265479B93}"/>
              </a:ext>
            </a:extLst>
          </p:cNvPr>
          <p:cNvSpPr/>
          <p:nvPr/>
        </p:nvSpPr>
        <p:spPr>
          <a:xfrm>
            <a:off x="4572000" y="648234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https://commons.wikimedia.org/wiki/File:KASK_Helmets_-_48545793602.jpg</a:t>
            </a:r>
          </a:p>
        </p:txBody>
      </p:sp>
    </p:spTree>
    <p:extLst>
      <p:ext uri="{BB962C8B-B14F-4D97-AF65-F5344CB8AC3E}">
        <p14:creationId xmlns:p14="http://schemas.microsoft.com/office/powerpoint/2010/main" val="424939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7107" y="3567241"/>
            <a:ext cx="558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5.</a:t>
            </a:r>
          </a:p>
        </p:txBody>
      </p:sp>
      <p:pic>
        <p:nvPicPr>
          <p:cNvPr id="3074" name="Picture 2" descr="File:BandageWhiteBackground.jpg">
            <a:extLst>
              <a:ext uri="{FF2B5EF4-FFF2-40B4-BE49-F238E27FC236}">
                <a16:creationId xmlns:a16="http://schemas.microsoft.com/office/drawing/2014/main" id="{1611578E-509A-445D-8ABA-1BE07851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15529" r="26490" b="5545"/>
          <a:stretch/>
        </p:blipFill>
        <p:spPr bwMode="auto">
          <a:xfrm>
            <a:off x="1492897" y="1898222"/>
            <a:ext cx="3974841" cy="426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E3B8BB-0FCE-41C7-9372-048D4827E3DE}"/>
              </a:ext>
            </a:extLst>
          </p:cNvPr>
          <p:cNvSpPr/>
          <p:nvPr/>
        </p:nvSpPr>
        <p:spPr>
          <a:xfrm>
            <a:off x="4114800" y="615482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https://commons.wikimedia.org/wiki/File:BandageWhiteBackground.jpg</a:t>
            </a:r>
          </a:p>
        </p:txBody>
      </p:sp>
    </p:spTree>
    <p:extLst>
      <p:ext uri="{BB962C8B-B14F-4D97-AF65-F5344CB8AC3E}">
        <p14:creationId xmlns:p14="http://schemas.microsoft.com/office/powerpoint/2010/main" val="3646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6008" y="2040177"/>
            <a:ext cx="558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6.</a:t>
            </a:r>
          </a:p>
        </p:txBody>
      </p:sp>
      <p:pic>
        <p:nvPicPr>
          <p:cNvPr id="4098" name="Picture 2" descr="File:Toothbrush, Toothpaste, Dental Care (571741).jpg">
            <a:extLst>
              <a:ext uri="{FF2B5EF4-FFF2-40B4-BE49-F238E27FC236}">
                <a16:creationId xmlns:a16="http://schemas.microsoft.com/office/drawing/2014/main" id="{06D66819-2583-4C55-9966-7D4B357D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10" y="1810139"/>
            <a:ext cx="6274092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430985-CF65-4568-A1A8-97C5B4544062}"/>
              </a:ext>
            </a:extLst>
          </p:cNvPr>
          <p:cNvSpPr/>
          <p:nvPr/>
        </p:nvSpPr>
        <p:spPr>
          <a:xfrm>
            <a:off x="2584580" y="6105755"/>
            <a:ext cx="6382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https://commons.wikimedia.org/wiki/File:Toothbrush,_Toothpaste,_Dental_Care_(571741).jpg</a:t>
            </a:r>
          </a:p>
        </p:txBody>
      </p:sp>
    </p:spTree>
    <p:extLst>
      <p:ext uri="{BB962C8B-B14F-4D97-AF65-F5344CB8AC3E}">
        <p14:creationId xmlns:p14="http://schemas.microsoft.com/office/powerpoint/2010/main" val="124719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1745" y="1657359"/>
            <a:ext cx="558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7.</a:t>
            </a:r>
          </a:p>
        </p:txBody>
      </p:sp>
      <p:pic>
        <p:nvPicPr>
          <p:cNvPr id="4098" name="Picture 2" descr="File:Soccer shoes.JPG">
            <a:extLst>
              <a:ext uri="{FF2B5EF4-FFF2-40B4-BE49-F238E27FC236}">
                <a16:creationId xmlns:a16="http://schemas.microsoft.com/office/drawing/2014/main" id="{A6EDD7B0-F1B7-48FA-A136-54F9B93ED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5" y="1592591"/>
            <a:ext cx="6105331" cy="45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02D52C-A95D-4161-B14B-1B66EF0C1051}"/>
              </a:ext>
            </a:extLst>
          </p:cNvPr>
          <p:cNvSpPr/>
          <p:nvPr/>
        </p:nvSpPr>
        <p:spPr>
          <a:xfrm>
            <a:off x="2885499" y="629816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https://commons.wikimedia.org/wiki/File:Soccer_shoes.JPG</a:t>
            </a:r>
          </a:p>
        </p:txBody>
      </p:sp>
    </p:spTree>
    <p:extLst>
      <p:ext uri="{BB962C8B-B14F-4D97-AF65-F5344CB8AC3E}">
        <p14:creationId xmlns:p14="http://schemas.microsoft.com/office/powerpoint/2010/main" val="183254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is the Function of this Product?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043741"/>
            <a:ext cx="558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8.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4BDE4-CD21-4B22-A80C-9B6AC9CF2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15" y="1520890"/>
            <a:ext cx="2621902" cy="52438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B38F1-FF01-42C3-8DFF-C58D64D06210}"/>
              </a:ext>
            </a:extLst>
          </p:cNvPr>
          <p:cNvSpPr/>
          <p:nvPr/>
        </p:nvSpPr>
        <p:spPr>
          <a:xfrm rot="20866787">
            <a:off x="1269920" y="3694191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Deodorant </a:t>
            </a:r>
          </a:p>
        </p:txBody>
      </p:sp>
    </p:spTree>
    <p:extLst>
      <p:ext uri="{BB962C8B-B14F-4D97-AF65-F5344CB8AC3E}">
        <p14:creationId xmlns:p14="http://schemas.microsoft.com/office/powerpoint/2010/main" val="239480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4C366B-7DA8-4EDE-8BCC-FC4058D202DE}"/>
</file>

<file path=customXml/itemProps2.xml><?xml version="1.0" encoding="utf-8"?>
<ds:datastoreItem xmlns:ds="http://schemas.openxmlformats.org/officeDocument/2006/customXml" ds:itemID="{BDF77FE6-5EC5-4A77-8755-C05B5F41E94A}"/>
</file>

<file path=customXml/itemProps3.xml><?xml version="1.0" encoding="utf-8"?>
<ds:datastoreItem xmlns:ds="http://schemas.openxmlformats.org/officeDocument/2006/customXml" ds:itemID="{A5C39EAB-1C35-42EC-8447-FC5B4A343DC6}"/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372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Browallia New</vt:lpstr>
      <vt:lpstr>Calibri</vt:lpstr>
      <vt:lpstr>Office Theme</vt:lpstr>
      <vt:lpstr>Health Products</vt:lpstr>
      <vt:lpstr>What is the Function of this Product?</vt:lpstr>
      <vt:lpstr>What is the Function of this Product?</vt:lpstr>
      <vt:lpstr>What is the Function of this Product?</vt:lpstr>
      <vt:lpstr>What is the Function of this Product?</vt:lpstr>
      <vt:lpstr>What is the Function of this Product?</vt:lpstr>
      <vt:lpstr>What is the Function of this Product?</vt:lpstr>
      <vt:lpstr>What is the Function of this Product?</vt:lpstr>
      <vt:lpstr>What is the Function of this Product?</vt:lpstr>
      <vt:lpstr>What is the Function of this Product?</vt:lpstr>
      <vt:lpstr>What is the Function of this Product?</vt:lpstr>
      <vt:lpstr>What is the Function of this Product?</vt:lpstr>
      <vt:lpstr>What is the Function of this Product?</vt:lpstr>
      <vt:lpstr>Products Use Movies You Like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Products and Services</dc:title>
  <dc:creator>Microsoft Office User</dc:creator>
  <cp:lastModifiedBy>Mitchell, Terri</cp:lastModifiedBy>
  <cp:revision>28</cp:revision>
  <dcterms:created xsi:type="dcterms:W3CDTF">2014-01-18T19:36:35Z</dcterms:created>
  <dcterms:modified xsi:type="dcterms:W3CDTF">2022-01-01T23:13:50Z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