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8" r:id="rId2"/>
    <p:sldId id="259" r:id="rId3"/>
    <p:sldId id="256" r:id="rId4"/>
    <p:sldId id="257" r:id="rId5"/>
    <p:sldId id="267" r:id="rId6"/>
    <p:sldId id="268" r:id="rId7"/>
    <p:sldId id="260" r:id="rId8"/>
    <p:sldId id="261" r:id="rId9"/>
    <p:sldId id="262" r:id="rId10"/>
    <p:sldId id="263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7" autoAdjust="0"/>
    <p:restoredTop sz="94660"/>
  </p:normalViewPr>
  <p:slideViewPr>
    <p:cSldViewPr>
      <p:cViewPr varScale="1">
        <p:scale>
          <a:sx n="99" d="100"/>
          <a:sy n="99" d="100"/>
        </p:scale>
        <p:origin x="-111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0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02EEA-647F-4B65-88EE-728F820270F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6AA84-A4D0-42EF-A68F-B94683EDB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2" descr="C:\Users\mitchlltd\AppData\Local\Microsoft\Windows\Temporary Internet Files\Content.IE5\IWDUD7A8\MP900411701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2" b="18494"/>
          <a:stretch/>
        </p:blipFill>
        <p:spPr bwMode="auto">
          <a:xfrm>
            <a:off x="4559298" y="0"/>
            <a:ext cx="4559301" cy="20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967DCD-CCCE-4166-8993-B4C6C016B7B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B43F4F-E4EA-409E-90E9-856B283D2E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What food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Ingredients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cups all-purpose flour, divided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cup Grated Parmesan Cheese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teaspoon fast-rising dry yeast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½ teaspoon salt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cups cold water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¼ cup olive oil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½ cup Tomato Sauce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can Diced Tomatoes, drained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cups Shredded Mozzarella Cheese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slices Pepperoni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Directions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Mix 4 cups flour, 1 cup Parmesan, yeast and salt in large bowl. Add water and oil; stir until mixture forms soft dough. Knead on lightly floured surface 5 minutes or until smooth and elastic, gradually adding remaining flour.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Cut dough into 4 pieces. Spray 1 dough piece with cooking spray; cover loosely with plastic wrap. Let stand 15 minutes. See tip for how to store remaining dough for another use. 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Heat oven to 400°F. Roll 1 dough piece (after standing 15 minutes) into 12-inch round on lightly floured surface; place on pan. Bake 6 minutes. Top with tomato sauce, drained tomatoes, mozzarella, and pepperoni.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Bake 15 minutes or until mozzarella is melted and edge of crust is golden brown. Cut into slices.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n-US" sz="4800" dirty="0"/>
              <a:t>Common Foods from </a:t>
            </a:r>
            <a:r>
              <a:rPr lang="en-US" sz="4800" dirty="0" smtClean="0"/>
              <a:t>Oceans, Rivers and Lakes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87173"/>
              </p:ext>
            </p:extLst>
          </p:nvPr>
        </p:nvGraphicFramePr>
        <p:xfrm>
          <a:off x="1143000" y="1828800"/>
          <a:ext cx="2057400" cy="4419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</a:tblGrid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shrimp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oysters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tilapia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salmon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clams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trout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scallops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perch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bass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crab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catfish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tuna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squid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1828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think of others?</a:t>
            </a:r>
            <a:endParaRPr lang="en-US" sz="3200" dirty="0"/>
          </a:p>
        </p:txBody>
      </p:sp>
      <p:pic>
        <p:nvPicPr>
          <p:cNvPr id="3074" name="Picture 2" descr="http://www.chicagoposse.com/LiveJournal/liveshrimp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4529667" cy="339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z="4800" dirty="0"/>
              <a:t>Common Foods </a:t>
            </a:r>
            <a:r>
              <a:rPr lang="en-US" sz="4800" dirty="0" smtClean="0"/>
              <a:t>from Groves and Orchards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06643"/>
              </p:ext>
            </p:extLst>
          </p:nvPr>
        </p:nvGraphicFramePr>
        <p:xfrm>
          <a:off x="914400" y="2209800"/>
          <a:ext cx="1981200" cy="274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</a:tblGrid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oranges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apples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pineapple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bananas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berries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grapes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olives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0" y="1828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think of others?</a:t>
            </a:r>
            <a:endParaRPr lang="en-US" sz="3200" dirty="0"/>
          </a:p>
        </p:txBody>
      </p:sp>
      <p:pic>
        <p:nvPicPr>
          <p:cNvPr id="4098" name="Picture 2" descr="http://fandbnews.com/wp-content/uploads/2013/05/orange-gr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87" y="2590799"/>
            <a:ext cx="4863688" cy="3646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should you know where your food comes from?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Less processed foods tend to be healthier. That means eating fruits and vegetables in their original state!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What’s missing in these sources?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Candy, soda and chips---less healthy choices.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 descr="C:\Users\mitchlltd\AppData\Local\Microsoft\Windows\Temporary Internet Files\Content.IE5\F1UMGVUW\MP9002890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1048"/>
            <a:ext cx="4343400" cy="2859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09800"/>
            <a:ext cx="4228652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5" name="Picture 3" descr="C:\Users\mitchlltd\AppData\Local\Microsoft\Windows\Temporary Internet Files\Content.IE5\7WZ8KP89\MP90044246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/>
          <a:stretch/>
        </p:blipFill>
        <p:spPr bwMode="auto">
          <a:xfrm>
            <a:off x="0" y="-1"/>
            <a:ext cx="39996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2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Pepperoni Pizza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213600" cy="4429150"/>
          </a:xfrm>
        </p:spPr>
      </p:pic>
    </p:spTree>
    <p:extLst>
      <p:ext uri="{BB962C8B-B14F-4D97-AF65-F5344CB8AC3E}">
        <p14:creationId xmlns:p14="http://schemas.microsoft.com/office/powerpoint/2010/main" val="9322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077200" cy="2971801"/>
          </a:xfrm>
        </p:spPr>
        <p:txBody>
          <a:bodyPr/>
          <a:lstStyle/>
          <a:p>
            <a:r>
              <a:rPr lang="en-US" sz="4800" dirty="0" smtClean="0">
                <a:effectLst/>
              </a:rPr>
              <a:t> </a:t>
            </a:r>
            <a:br>
              <a:rPr lang="en-US" sz="4800" dirty="0" smtClean="0">
                <a:effectLst/>
              </a:rPr>
            </a:br>
            <a:r>
              <a:rPr lang="en-US" dirty="0" smtClean="0">
                <a:effectLst/>
              </a:rPr>
              <a:t>Where does our food come from?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3.NPA.2.1</a:t>
            </a:r>
          </a:p>
          <a:p>
            <a:r>
              <a:rPr lang="en-US" sz="3600" dirty="0" smtClean="0"/>
              <a:t>Identify </a:t>
            </a:r>
            <a:r>
              <a:rPr lang="en-US" sz="3600" dirty="0"/>
              <a:t>the sources of a variety of foods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tchlltd\AppData\Local\Microsoft\Windows\Temporary Internet Files\Content.IE5\1OLI86QC\MP900430542[1]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68" y="0"/>
            <a:ext cx="4574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 the common sources of foods.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atch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foods with their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sources.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escribe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variety of foods available from these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sources.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here do you get your food?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Grocery store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Super market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Other stores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Famer’s market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School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Home/other garden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Restaurants</a:t>
            </a:r>
          </a:p>
          <a:p>
            <a:endParaRPr lang="en-US" dirty="0"/>
          </a:p>
        </p:txBody>
      </p:sp>
      <p:pic>
        <p:nvPicPr>
          <p:cNvPr id="5123" name="Picture 3" descr="C:\Users\mitchlltd\AppData\Local\Microsoft\Windows\Temporary Internet Files\Content.IE5\7WZ8KP89\MP9004034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057400"/>
            <a:ext cx="4241800" cy="3393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But food really comes from…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172" name="Picture 4" descr="C:\Users\mitchlltd\AppData\Local\Microsoft\Windows\Temporary Internet Files\Content.IE5\U3YIY0GY\MP9004309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371600"/>
            <a:ext cx="4971762" cy="3849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3340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+mj-lt"/>
              </a:rPr>
              <a:t>t</a:t>
            </a:r>
            <a:r>
              <a:rPr lang="en-US" sz="6600" dirty="0" smtClean="0">
                <a:latin typeface="+mj-lt"/>
              </a:rPr>
              <a:t>he Earth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6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farms, ranches, the ocean,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rivers/lakes, groves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orchards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mitchlltd\AppData\Local\Microsoft\Windows\Temporary Internet Files\Content.IE5\M65BMQYJ\MP90044840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1" b="29908"/>
          <a:stretch/>
        </p:blipFill>
        <p:spPr bwMode="auto">
          <a:xfrm>
            <a:off x="0" y="3704820"/>
            <a:ext cx="9144000" cy="31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sz="4800" dirty="0" smtClean="0"/>
              <a:t>Common Foods from Farms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952370"/>
              </p:ext>
            </p:extLst>
          </p:nvPr>
        </p:nvGraphicFramePr>
        <p:xfrm>
          <a:off x="762000" y="1447800"/>
          <a:ext cx="2971800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/>
              </a:tblGrid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eggs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wheat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corn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tomatoes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squash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asparagus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beets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okra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milk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cucumber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onions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cheese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1676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think of others?</a:t>
            </a:r>
            <a:endParaRPr lang="en-US" sz="3200" dirty="0"/>
          </a:p>
        </p:txBody>
      </p:sp>
      <p:pic>
        <p:nvPicPr>
          <p:cNvPr id="1026" name="Picture 2" descr="https://encrypted-tbn0.gstatic.com/images?q=tbn:ANd9GcRU6NnN968CTrDkghlmS_pQ-FqRCEZiZ1hCU-S6-s6nKPyNmxr6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199"/>
            <a:ext cx="4419600" cy="3297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371600"/>
          </a:xfrm>
        </p:spPr>
        <p:txBody>
          <a:bodyPr/>
          <a:lstStyle/>
          <a:p>
            <a:r>
              <a:rPr lang="en-US" sz="4800" dirty="0"/>
              <a:t>Common Foods </a:t>
            </a:r>
            <a:r>
              <a:rPr lang="en-US" sz="4800" dirty="0" smtClean="0"/>
              <a:t>from Ranches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Can you think of others?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72404"/>
              </p:ext>
            </p:extLst>
          </p:nvPr>
        </p:nvGraphicFramePr>
        <p:xfrm>
          <a:off x="1219200" y="1752600"/>
          <a:ext cx="1676400" cy="1803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beef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pork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chicken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turkey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 descr="C:\Users\mitchlltd\AppData\Local\Microsoft\Windows\Temporary Internet Files\Content.IE5\F1UMGVUW\MP9004140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4572000" cy="3046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C1841F-4E7F-483F-9007-D488F00103CE}"/>
</file>

<file path=customXml/itemProps2.xml><?xml version="1.0" encoding="utf-8"?>
<ds:datastoreItem xmlns:ds="http://schemas.openxmlformats.org/officeDocument/2006/customXml" ds:itemID="{9264993B-FBDF-4B37-9AA0-35D59E640696}"/>
</file>

<file path=customXml/itemProps3.xml><?xml version="1.0" encoding="utf-8"?>
<ds:datastoreItem xmlns:ds="http://schemas.openxmlformats.org/officeDocument/2006/customXml" ds:itemID="{7058873D-E034-4ED2-8179-759DE6262797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</TotalTime>
  <Words>216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What food is this?</vt:lpstr>
      <vt:lpstr>Pepperoni Pizza</vt:lpstr>
      <vt:lpstr>  Where does our food come from?</vt:lpstr>
      <vt:lpstr>Objectives</vt:lpstr>
      <vt:lpstr>Where do you get your food?</vt:lpstr>
      <vt:lpstr>PowerPoint Presentation</vt:lpstr>
      <vt:lpstr>Sources of Food</vt:lpstr>
      <vt:lpstr>Common Foods from Farms</vt:lpstr>
      <vt:lpstr>Common Foods from Ranches</vt:lpstr>
      <vt:lpstr>Common Foods from Oceans, Rivers and Lakes</vt:lpstr>
      <vt:lpstr>Common Foods from Groves and Orchards</vt:lpstr>
      <vt:lpstr>Why should you know where your food comes from?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food is this?</dc:title>
  <dc:creator>Terri D. Mitchell</dc:creator>
  <cp:lastModifiedBy>wst</cp:lastModifiedBy>
  <cp:revision>7</cp:revision>
  <dcterms:created xsi:type="dcterms:W3CDTF">2013-11-10T18:07:51Z</dcterms:created>
  <dcterms:modified xsi:type="dcterms:W3CDTF">2014-10-20T15:15:43Z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