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RWoIFFTX2z6+the/XhevXZZgS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customschemas.google.com/relationships/presentationmetadata" Target="metadata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12"/>
          <p:cNvSpPr txBox="1"/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14"/>
          <p:cNvSpPr txBox="1"/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4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5"/>
          <p:cNvSpPr txBox="1"/>
          <p:nvPr>
            <p:ph idx="2" type="body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2" type="body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3" type="body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6"/>
          <p:cNvSpPr txBox="1"/>
          <p:nvPr>
            <p:ph idx="4" type="body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16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16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19"/>
          <p:cNvSpPr txBox="1"/>
          <p:nvPr>
            <p:ph idx="2" type="body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9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cap="flat" cmpd="sng" w="15875">
            <a:solidFill>
              <a:srgbClr val="97979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/>
          <p:nvPr>
            <p:ph idx="2" type="pic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20"/>
          <p:cNvSpPr txBox="1"/>
          <p:nvPr>
            <p:ph idx="1" type="body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b="0" i="0" sz="5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6830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1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762000" y="3620616"/>
            <a:ext cx="7543800" cy="24615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</a:pPr>
            <a:r>
              <a:rPr lang="en-US"/>
              <a:t>Making an Emergency Call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9520" y="642367"/>
            <a:ext cx="5178014" cy="517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925" y="384825"/>
            <a:ext cx="4344150" cy="57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4897" y="675346"/>
            <a:ext cx="5405851" cy="5351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840" y="1528143"/>
            <a:ext cx="6723458" cy="3625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525" y="707725"/>
            <a:ext cx="7630951" cy="508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3741" y="540172"/>
            <a:ext cx="4059506" cy="541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0" y="1075815"/>
            <a:ext cx="5486116" cy="4388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600" y="379774"/>
            <a:ext cx="8106799" cy="59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2226" y="1196158"/>
            <a:ext cx="4307761" cy="430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8E44DE-07EE-43FC-95B3-4E9A2B3B6D1A}"/>
</file>

<file path=customXml/itemProps2.xml><?xml version="1.0" encoding="utf-8"?>
<ds:datastoreItem xmlns:ds="http://schemas.openxmlformats.org/officeDocument/2006/customXml" ds:itemID="{E86512CB-159F-41F8-9E36-D7C799EAD6A6}"/>
</file>

<file path=customXml/itemProps3.xml><?xml version="1.0" encoding="utf-8"?>
<ds:datastoreItem xmlns:ds="http://schemas.openxmlformats.org/officeDocument/2006/customXml" ds:itemID="{EFCC900F-4FA1-49DF-94D3-B12A6FF5BB7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East Carolina University</dc:creator>
  <dcterms:created xsi:type="dcterms:W3CDTF">2015-06-27T15:29:32Z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