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5757-F965-4DBD-859D-85A9A05C9C7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45048-0FB5-490A-9A68-D96FAB940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374904"/>
            <a:ext cx="6373368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8655" y="2196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7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1197864"/>
            <a:ext cx="6526664" cy="48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5020" y="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0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menlofire.org/images/firesprinkl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950976"/>
            <a:ext cx="6108192" cy="5517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6188" y="2764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5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024128"/>
            <a:ext cx="7132319" cy="5367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5020" y="21499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9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983630"/>
            <a:ext cx="7844077" cy="5858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756" y="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9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3" y="573936"/>
            <a:ext cx="6284064" cy="6284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900" y="19670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605532"/>
            <a:ext cx="5982088" cy="5982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476" y="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3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8" y="914400"/>
            <a:ext cx="6609986" cy="5195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1478" y="8697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18644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B440ED-E3F3-4D1F-A57C-9F049244DF56}"/>
</file>

<file path=customXml/itemProps2.xml><?xml version="1.0" encoding="utf-8"?>
<ds:datastoreItem xmlns:ds="http://schemas.openxmlformats.org/officeDocument/2006/customXml" ds:itemID="{EBEE32FB-465F-482D-BFEF-CB3510EE5DFB}"/>
</file>

<file path=customXml/itemProps3.xml><?xml version="1.0" encoding="utf-8"?>
<ds:datastoreItem xmlns:ds="http://schemas.openxmlformats.org/officeDocument/2006/customXml" ds:itemID="{5CCFEF86-AB7D-4367-B679-29EA1F283D82}"/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</TotalTime>
  <Words>10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Plaza</vt:lpstr>
      <vt:lpstr>Fire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</dc:title>
  <dc:creator>East Carolina University</dc:creator>
  <cp:lastModifiedBy>Mitchell, Terri D.</cp:lastModifiedBy>
  <cp:revision>3</cp:revision>
  <dcterms:created xsi:type="dcterms:W3CDTF">2015-06-24T01:49:29Z</dcterms:created>
  <dcterms:modified xsi:type="dcterms:W3CDTF">2018-04-20T15:36:32Z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