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9144000"/>
  <p:notesSz cx="6858000" cy="9144000"/>
  <p:embeddedFontLst>
    <p:embeddedFont>
      <p:font typeface="Corbel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9" roundtripDataSignature="AMtx7miBHtSlSx9AN53F3Ezvte36W4UlE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Corbel-bold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25" Type="http://schemas.openxmlformats.org/officeDocument/2006/relationships/font" Target="fonts/Corbel-regular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customschemas.google.com/relationships/presentationmetadata" Target="metadata"/><Relationship Id="rId16" Type="http://schemas.openxmlformats.org/officeDocument/2006/relationships/slide" Target="slides/slide11.xml"/><Relationship Id="rId24" Type="http://schemas.openxmlformats.org/officeDocument/2006/relationships/slide" Target="slides/slide19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customXml" Target="../customXml/item3.xml"/><Relationship Id="rId23" Type="http://schemas.openxmlformats.org/officeDocument/2006/relationships/slide" Target="slides/slide18.xml"/><Relationship Id="rId28" Type="http://schemas.openxmlformats.org/officeDocument/2006/relationships/font" Target="fonts/Corbel-boldItalic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2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Corbel-italic.fntdata"/><Relationship Id="rId14" Type="http://schemas.openxmlformats.org/officeDocument/2006/relationships/slide" Target="slides/slide9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1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13" name="Google Shape;13;p2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4" name="Google Shape;14;p21"/>
              <p:cNvSpPr/>
              <p:nvPr/>
            </p:nvSpPr>
            <p:spPr>
              <a:xfrm flipH="1" rot="10800000">
                <a:off x="-1" y="3393141"/>
                <a:ext cx="7543800" cy="2590800"/>
              </a:xfrm>
              <a:prstGeom prst="snip1Rect">
                <a:avLst>
                  <a:gd fmla="val 7379" name="adj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rotWithShape="0" algn="tl" dir="2700000" dist="63500">
                  <a:srgbClr val="000000">
                    <a:alpha val="49803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15" name="Google Shape;15;p21"/>
              <p:cNvCxnSpPr/>
              <p:nvPr/>
            </p:nvCxnSpPr>
            <p:spPr>
              <a:xfrm>
                <a:off x="0" y="3379694"/>
                <a:ext cx="7543800" cy="2377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6" name="Google Shape;16;p21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17" name="Google Shape;17;p21"/>
          <p:cNvSpPr txBox="1"/>
          <p:nvPr>
            <p:ph type="ctrTitle"/>
          </p:nvPr>
        </p:nvSpPr>
        <p:spPr>
          <a:xfrm>
            <a:off x="1371600" y="3913281"/>
            <a:ext cx="5867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4600"/>
              <a:buFont typeface="Corbel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" type="subTitle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164575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D97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9pPr>
          </a:lstStyle>
          <a:p/>
        </p:txBody>
      </p:sp>
      <p:sp>
        <p:nvSpPr>
          <p:cNvPr id="19" name="Google Shape;19;p21"/>
          <p:cNvSpPr txBox="1"/>
          <p:nvPr>
            <p:ph idx="10" type="dt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1"/>
          <p:cNvSpPr txBox="1"/>
          <p:nvPr>
            <p:ph idx="11" type="ftr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30"/>
          <p:cNvGrpSpPr/>
          <p:nvPr/>
        </p:nvGrpSpPr>
        <p:grpSpPr>
          <a:xfrm>
            <a:off x="228600" y="228601"/>
            <a:ext cx="4251960" cy="6387352"/>
            <a:chOff x="228600" y="228601"/>
            <a:chExt cx="4251960" cy="6387352"/>
          </a:xfrm>
        </p:grpSpPr>
        <p:sp>
          <p:nvSpPr>
            <p:cNvPr id="95" name="Google Shape;95;p30"/>
            <p:cNvSpPr/>
            <p:nvPr/>
          </p:nvSpPr>
          <p:spPr>
            <a:xfrm flipH="1" rot="10800000">
              <a:off x="228600" y="228601"/>
              <a:ext cx="4251960" cy="6387352"/>
            </a:xfrm>
            <a:prstGeom prst="snip2DiagRect">
              <a:avLst>
                <a:gd fmla="val 0" name="adj1"/>
                <a:gd fmla="val 3794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63500">
                <a:srgbClr val="000000">
                  <a:alpha val="4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96" name="Google Shape;96;p30"/>
            <p:cNvSpPr/>
            <p:nvPr/>
          </p:nvSpPr>
          <p:spPr>
            <a:xfrm>
              <a:off x="3886200" y="432548"/>
              <a:ext cx="355002" cy="355002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97" name="Google Shape;97;p30"/>
          <p:cNvSpPr txBox="1"/>
          <p:nvPr>
            <p:ph type="title"/>
          </p:nvPr>
        </p:nvSpPr>
        <p:spPr>
          <a:xfrm>
            <a:off x="530352" y="2176272"/>
            <a:ext cx="3657600" cy="116128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b="0" sz="30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0"/>
          <p:cNvSpPr/>
          <p:nvPr>
            <p:ph idx="2" type="pic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fmla="val 0" name="adj1"/>
              <a:gd fmla="val 4017" name="adj2"/>
            </a:avLst>
          </a:prstGeom>
          <a:noFill/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20"/>
              <a:buFont typeface="Noto Sans Symbols"/>
              <a:buNone/>
              <a:defRPr b="0" i="0" sz="2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None/>
              <a:defRPr b="0" i="0" sz="24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9" name="Google Shape;99;p30"/>
          <p:cNvSpPr txBox="1"/>
          <p:nvPr>
            <p:ph idx="1" type="body"/>
          </p:nvPr>
        </p:nvSpPr>
        <p:spPr>
          <a:xfrm>
            <a:off x="530352" y="3342401"/>
            <a:ext cx="3657600" cy="2595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9pPr>
          </a:lstStyle>
          <a:p/>
        </p:txBody>
      </p:sp>
      <p:sp>
        <p:nvSpPr>
          <p:cNvPr id="100" name="Google Shape;100;p30"/>
          <p:cNvSpPr txBox="1"/>
          <p:nvPr>
            <p:ph idx="10" type="dt"/>
          </p:nvPr>
        </p:nvSpPr>
        <p:spPr>
          <a:xfrm>
            <a:off x="758952" y="6300216"/>
            <a:ext cx="12984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30"/>
          <p:cNvSpPr txBox="1"/>
          <p:nvPr>
            <p:ph idx="11" type="ftr"/>
          </p:nvPr>
        </p:nvSpPr>
        <p:spPr>
          <a:xfrm>
            <a:off x="2057400" y="6300216"/>
            <a:ext cx="23408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0"/>
          <p:cNvSpPr txBox="1"/>
          <p:nvPr>
            <p:ph idx="12" type="sldNum"/>
          </p:nvPr>
        </p:nvSpPr>
        <p:spPr>
          <a:xfrm>
            <a:off x="301752" y="6300216"/>
            <a:ext cx="44805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above Caption">
  <p:cSld name="Picture above Captio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1"/>
          <p:cNvSpPr/>
          <p:nvPr/>
        </p:nvSpPr>
        <p:spPr>
          <a:xfrm flipH="1" rot="10800000">
            <a:off x="228600" y="4648200"/>
            <a:ext cx="8686800" cy="1963271"/>
          </a:xfrm>
          <a:prstGeom prst="snip2DiagRect">
            <a:avLst>
              <a:gd fmla="val 0" name="adj1"/>
              <a:gd fmla="val 937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05" name="Google Shape;105;p31"/>
          <p:cNvSpPr txBox="1"/>
          <p:nvPr>
            <p:ph type="title"/>
          </p:nvPr>
        </p:nvSpPr>
        <p:spPr>
          <a:xfrm>
            <a:off x="457200" y="4648200"/>
            <a:ext cx="81534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b="0" sz="300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31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31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1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31"/>
          <p:cNvSpPr txBox="1"/>
          <p:nvPr>
            <p:ph idx="1" type="body"/>
          </p:nvPr>
        </p:nvSpPr>
        <p:spPr>
          <a:xfrm>
            <a:off x="457200" y="5257799"/>
            <a:ext cx="8156448" cy="820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20"/>
              <a:buNone/>
              <a:defRPr sz="180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9pPr>
          </a:lstStyle>
          <a:p/>
        </p:txBody>
      </p:sp>
      <p:sp>
        <p:nvSpPr>
          <p:cNvPr id="110" name="Google Shape;110;p31"/>
          <p:cNvSpPr/>
          <p:nvPr>
            <p:ph idx="2" type="pic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fmla="val 0" name="adj1"/>
              <a:gd fmla="val 4332" name="adj2"/>
            </a:avLst>
          </a:prstGeom>
          <a:noFill/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520"/>
              <a:buFont typeface="Noto Sans Symbols"/>
              <a:buNone/>
              <a:defRPr b="0" i="0" sz="2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None/>
              <a:defRPr b="0" i="0" sz="24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losing">
  <p:cSld name="Closing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2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2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"/>
          <p:cNvSpPr/>
          <p:nvPr/>
        </p:nvSpPr>
        <p:spPr>
          <a:xfrm flipH="1" rot="10800000">
            <a:off x="228600" y="1707776"/>
            <a:ext cx="8686800" cy="4908176"/>
          </a:xfrm>
          <a:prstGeom prst="snip2DiagRect">
            <a:avLst>
              <a:gd fmla="val 0" name="adj1"/>
              <a:gd fmla="val 400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Google Shape;117;p33"/>
          <p:cNvSpPr/>
          <p:nvPr/>
        </p:nvSpPr>
        <p:spPr>
          <a:xfrm flipH="1" rot="10800000">
            <a:off x="228600" y="228597"/>
            <a:ext cx="8686800" cy="1277473"/>
          </a:xfrm>
          <a:prstGeom prst="snip2DiagRect">
            <a:avLst>
              <a:gd fmla="val 0" name="adj1"/>
              <a:gd fmla="val 1167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8" name="Google Shape;118;p33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3"/>
          <p:cNvSpPr txBox="1"/>
          <p:nvPr>
            <p:ph idx="1" type="body"/>
          </p:nvPr>
        </p:nvSpPr>
        <p:spPr>
          <a:xfrm rot="5400000">
            <a:off x="2567595" y="161692"/>
            <a:ext cx="4007224" cy="7583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spcBef>
                <a:spcPts val="2000"/>
              </a:spcBef>
              <a:spcAft>
                <a:spcPts val="0"/>
              </a:spcAft>
              <a:buSzPts val="1620"/>
              <a:buChar char="🞥"/>
              <a:defRPr/>
            </a:lvl1pPr>
            <a:lvl2pPr indent="-331469" lvl="1" marL="9144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9pPr>
          </a:lstStyle>
          <a:p/>
        </p:txBody>
      </p:sp>
      <p:sp>
        <p:nvSpPr>
          <p:cNvPr id="120" name="Google Shape;120;p33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3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3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4"/>
          <p:cNvSpPr/>
          <p:nvPr/>
        </p:nvSpPr>
        <p:spPr>
          <a:xfrm flipH="1" rot="10800000">
            <a:off x="228600" y="228601"/>
            <a:ext cx="8686800" cy="6387352"/>
          </a:xfrm>
          <a:prstGeom prst="snip2DiagRect">
            <a:avLst>
              <a:gd fmla="val 0" name="adj1"/>
              <a:gd fmla="val 252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25" name="Google Shape;125;p34"/>
          <p:cNvSpPr txBox="1"/>
          <p:nvPr>
            <p:ph type="title"/>
          </p:nvPr>
        </p:nvSpPr>
        <p:spPr>
          <a:xfrm rot="5400000">
            <a:off x="5524500" y="2781301"/>
            <a:ext cx="5105400" cy="1219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4"/>
          <p:cNvSpPr txBox="1"/>
          <p:nvPr>
            <p:ph idx="1" type="body"/>
          </p:nvPr>
        </p:nvSpPr>
        <p:spPr>
          <a:xfrm rot="5400000">
            <a:off x="1380331" y="237332"/>
            <a:ext cx="5105400" cy="6307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spcBef>
                <a:spcPts val="2000"/>
              </a:spcBef>
              <a:spcAft>
                <a:spcPts val="0"/>
              </a:spcAft>
              <a:buSzPts val="1620"/>
              <a:buChar char="🞥"/>
              <a:defRPr/>
            </a:lvl1pPr>
            <a:lvl2pPr indent="-331469" lvl="1" marL="9144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4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4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 flipH="1" rot="10800000">
            <a:off x="228600" y="1707776"/>
            <a:ext cx="8686800" cy="4908176"/>
          </a:xfrm>
          <a:prstGeom prst="snip2DiagRect">
            <a:avLst>
              <a:gd fmla="val 0" name="adj1"/>
              <a:gd fmla="val 400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" name="Google Shape;23;p22"/>
          <p:cNvSpPr/>
          <p:nvPr/>
        </p:nvSpPr>
        <p:spPr>
          <a:xfrm flipH="1" rot="10800000">
            <a:off x="228600" y="228597"/>
            <a:ext cx="8686800" cy="1277473"/>
          </a:xfrm>
          <a:prstGeom prst="snip2DiagRect">
            <a:avLst>
              <a:gd fmla="val 0" name="adj1"/>
              <a:gd fmla="val 1167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" name="Google Shape;24;p22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1" type="body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1470" lvl="0" marL="457200" algn="l">
              <a:spcBef>
                <a:spcPts val="2000"/>
              </a:spcBef>
              <a:spcAft>
                <a:spcPts val="0"/>
              </a:spcAft>
              <a:buSzPts val="1620"/>
              <a:buChar char="🞥"/>
              <a:defRPr/>
            </a:lvl1pPr>
            <a:lvl2pPr indent="-331469" lvl="1" marL="9144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 with Picture">
  <p:cSld name="Title Slide with Pictur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23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31" name="Google Shape;31;p23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32" name="Google Shape;32;p23"/>
              <p:cNvSpPr/>
              <p:nvPr/>
            </p:nvSpPr>
            <p:spPr>
              <a:xfrm flipH="1" rot="10800000">
                <a:off x="-1" y="3393141"/>
                <a:ext cx="7543800" cy="2590800"/>
              </a:xfrm>
              <a:prstGeom prst="snip1Rect">
                <a:avLst>
                  <a:gd fmla="val 7379" name="adj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rotWithShape="0" algn="tl" dir="2700000" dist="63500">
                  <a:srgbClr val="000000">
                    <a:alpha val="49803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33" name="Google Shape;33;p23"/>
              <p:cNvCxnSpPr/>
              <p:nvPr/>
            </p:nvCxnSpPr>
            <p:spPr>
              <a:xfrm>
                <a:off x="0" y="3379694"/>
                <a:ext cx="7543800" cy="2377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4" name="Google Shape;34;p23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35" name="Google Shape;35;p23"/>
          <p:cNvSpPr txBox="1"/>
          <p:nvPr>
            <p:ph type="ctrTitle"/>
          </p:nvPr>
        </p:nvSpPr>
        <p:spPr>
          <a:xfrm>
            <a:off x="1371600" y="3913281"/>
            <a:ext cx="5867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4600"/>
              <a:buFont typeface="Corbel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" type="subTitle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164575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rgbClr val="888D97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5pPr>
            <a:lvl6pPr lvl="5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6pPr>
            <a:lvl7pPr lvl="6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7pPr>
            <a:lvl8pPr lvl="7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8pPr>
            <a:lvl9pPr lvl="8" algn="ctr">
              <a:spcBef>
                <a:spcPts val="360"/>
              </a:spcBef>
              <a:spcAft>
                <a:spcPts val="0"/>
              </a:spcAft>
              <a:buSzPts val="1620"/>
              <a:buNone/>
              <a:defRPr>
                <a:solidFill>
                  <a:srgbClr val="888D97"/>
                </a:solidFill>
              </a:defRPr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 rot="-5400000">
            <a:off x="-734076" y="4503737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 rot="-5400000">
            <a:off x="-356811" y="4503737"/>
            <a:ext cx="2057397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BFBFB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/>
          <p:nvPr>
            <p:ph idx="2" type="pic"/>
          </p:nvPr>
        </p:nvSpPr>
        <p:spPr>
          <a:xfrm>
            <a:off x="0" y="676835"/>
            <a:ext cx="7543800" cy="2587752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None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🞥"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24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42" name="Google Shape;42;p24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43" name="Google Shape;43;p24"/>
              <p:cNvSpPr/>
              <p:nvPr/>
            </p:nvSpPr>
            <p:spPr>
              <a:xfrm flipH="1" rot="10800000">
                <a:off x="-1" y="3393141"/>
                <a:ext cx="7543800" cy="2590800"/>
              </a:xfrm>
              <a:prstGeom prst="snip1Rect">
                <a:avLst>
                  <a:gd fmla="val 7379" name="adj"/>
                </a:avLst>
              </a:prstGeom>
              <a:solidFill>
                <a:schemeClr val="lt1"/>
              </a:solidFill>
              <a:ln>
                <a:noFill/>
              </a:ln>
              <a:effectLst>
                <a:outerShdw blurRad="50800" rotWithShape="0" algn="tl" dir="2700000" dist="63500">
                  <a:srgbClr val="000000">
                    <a:alpha val="49803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orbel"/>
                  <a:ea typeface="Corbel"/>
                  <a:cs typeface="Corbel"/>
                  <a:sym typeface="Corbel"/>
                </a:endParaRPr>
              </a:p>
            </p:txBody>
          </p:sp>
          <p:cxnSp>
            <p:nvCxnSpPr>
              <p:cNvPr id="44" name="Google Shape;44;p24"/>
              <p:cNvCxnSpPr/>
              <p:nvPr/>
            </p:nvCxnSpPr>
            <p:spPr>
              <a:xfrm>
                <a:off x="0" y="3379694"/>
                <a:ext cx="7543800" cy="2377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45" name="Google Shape;45;p24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46" name="Google Shape;46;p24"/>
          <p:cNvSpPr txBox="1"/>
          <p:nvPr>
            <p:ph type="title"/>
          </p:nvPr>
        </p:nvSpPr>
        <p:spPr>
          <a:xfrm>
            <a:off x="1736105" y="2653553"/>
            <a:ext cx="5870448" cy="147218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4600"/>
              <a:buFont typeface="Corbel"/>
              <a:buNone/>
              <a:defRPr sz="460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" type="body"/>
          </p:nvPr>
        </p:nvSpPr>
        <p:spPr>
          <a:xfrm>
            <a:off x="1736105" y="4134881"/>
            <a:ext cx="5870448" cy="576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Noto Sans Symbols"/>
              <a:buNone/>
              <a:defRPr sz="1400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20"/>
              <a:buNone/>
              <a:defRPr sz="1800">
                <a:solidFill>
                  <a:srgbClr val="888D97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600">
                <a:solidFill>
                  <a:srgbClr val="888D97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D97"/>
                </a:solidFill>
              </a:defRPr>
            </a:lvl9pPr>
          </a:lstStyle>
          <a:p/>
        </p:txBody>
      </p:sp>
      <p:sp>
        <p:nvSpPr>
          <p:cNvPr id="48" name="Google Shape;48;p24"/>
          <p:cNvSpPr txBox="1"/>
          <p:nvPr>
            <p:ph idx="11" type="ftr"/>
          </p:nvPr>
        </p:nvSpPr>
        <p:spPr>
          <a:xfrm rot="-5400000">
            <a:off x="8033590" y="3475037"/>
            <a:ext cx="1828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100">
                <a:solidFill>
                  <a:srgbClr val="BFBFB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0" type="dt"/>
          </p:nvPr>
        </p:nvSpPr>
        <p:spPr>
          <a:xfrm rot="-5400000">
            <a:off x="7658009" y="3475037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rgbClr val="7F7F7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/>
          <p:nvPr/>
        </p:nvSpPr>
        <p:spPr>
          <a:xfrm flipH="1" rot="10800000">
            <a:off x="228600" y="1707776"/>
            <a:ext cx="8686800" cy="4908176"/>
          </a:xfrm>
          <a:prstGeom prst="snip2DiagRect">
            <a:avLst>
              <a:gd fmla="val 0" name="adj1"/>
              <a:gd fmla="val 400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2" name="Google Shape;52;p25"/>
          <p:cNvSpPr/>
          <p:nvPr/>
        </p:nvSpPr>
        <p:spPr>
          <a:xfrm flipH="1" rot="10800000">
            <a:off x="228600" y="228597"/>
            <a:ext cx="8686800" cy="1277473"/>
          </a:xfrm>
          <a:prstGeom prst="snip2DiagRect">
            <a:avLst>
              <a:gd fmla="val 0" name="adj1"/>
              <a:gd fmla="val 1167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3" name="Google Shape;53;p25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5"/>
          <p:cNvSpPr txBox="1"/>
          <p:nvPr>
            <p:ph idx="1" type="body"/>
          </p:nvPr>
        </p:nvSpPr>
        <p:spPr>
          <a:xfrm>
            <a:off x="779461" y="1981201"/>
            <a:ext cx="3657600" cy="39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spcBef>
                <a:spcPts val="2000"/>
              </a:spcBef>
              <a:spcAft>
                <a:spcPts val="0"/>
              </a:spcAft>
              <a:buSzPts val="1980"/>
              <a:buChar char="🞥"/>
              <a:defRPr sz="22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🞥"/>
              <a:defRPr sz="2000"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9pPr>
          </a:lstStyle>
          <a:p/>
        </p:txBody>
      </p:sp>
      <p:sp>
        <p:nvSpPr>
          <p:cNvPr id="55" name="Google Shape;55;p25"/>
          <p:cNvSpPr txBox="1"/>
          <p:nvPr>
            <p:ph idx="2" type="body"/>
          </p:nvPr>
        </p:nvSpPr>
        <p:spPr>
          <a:xfrm>
            <a:off x="4705351" y="1981201"/>
            <a:ext cx="3657600" cy="39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spcBef>
                <a:spcPts val="2000"/>
              </a:spcBef>
              <a:spcAft>
                <a:spcPts val="0"/>
              </a:spcAft>
              <a:buSzPts val="1980"/>
              <a:buChar char="🞥"/>
              <a:defRPr sz="22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🞥"/>
              <a:defRPr sz="2000"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9pPr>
          </a:lstStyle>
          <a:p/>
        </p:txBody>
      </p:sp>
      <p:sp>
        <p:nvSpPr>
          <p:cNvPr id="56" name="Google Shape;56;p25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5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5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6"/>
          <p:cNvSpPr/>
          <p:nvPr/>
        </p:nvSpPr>
        <p:spPr>
          <a:xfrm flipH="1" rot="10800000">
            <a:off x="228600" y="1707776"/>
            <a:ext cx="8686800" cy="4908176"/>
          </a:xfrm>
          <a:prstGeom prst="snip2DiagRect">
            <a:avLst>
              <a:gd fmla="val 0" name="adj1"/>
              <a:gd fmla="val 400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1" name="Google Shape;61;p26"/>
          <p:cNvSpPr/>
          <p:nvPr/>
        </p:nvSpPr>
        <p:spPr>
          <a:xfrm flipH="1" rot="10800000">
            <a:off x="228600" y="228597"/>
            <a:ext cx="8686800" cy="1277473"/>
          </a:xfrm>
          <a:prstGeom prst="snip2DiagRect">
            <a:avLst>
              <a:gd fmla="val 0" name="adj1"/>
              <a:gd fmla="val 1167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2" name="Google Shape;62;p26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" type="body"/>
          </p:nvPr>
        </p:nvSpPr>
        <p:spPr>
          <a:xfrm>
            <a:off x="779463" y="1852426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340"/>
              <a:buNone/>
              <a:defRPr b="1" sz="26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9pPr>
          </a:lstStyle>
          <a:p/>
        </p:txBody>
      </p:sp>
      <p:sp>
        <p:nvSpPr>
          <p:cNvPr id="64" name="Google Shape;64;p26"/>
          <p:cNvSpPr txBox="1"/>
          <p:nvPr>
            <p:ph idx="2" type="body"/>
          </p:nvPr>
        </p:nvSpPr>
        <p:spPr>
          <a:xfrm>
            <a:off x="779463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SzPts val="1800"/>
              <a:buChar char="🞥"/>
              <a:defRPr sz="2000"/>
            </a:lvl1pPr>
            <a:lvl2pPr indent="-331469" lvl="1" marL="9144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9pPr>
          </a:lstStyle>
          <a:p/>
        </p:txBody>
      </p:sp>
      <p:sp>
        <p:nvSpPr>
          <p:cNvPr id="65" name="Google Shape;65;p26"/>
          <p:cNvSpPr txBox="1"/>
          <p:nvPr>
            <p:ph idx="3" type="body"/>
          </p:nvPr>
        </p:nvSpPr>
        <p:spPr>
          <a:xfrm>
            <a:off x="4705351" y="1852426"/>
            <a:ext cx="3657600" cy="868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ctr">
              <a:spcBef>
                <a:spcPts val="0"/>
              </a:spcBef>
              <a:spcAft>
                <a:spcPts val="0"/>
              </a:spcAft>
              <a:buSzPts val="2340"/>
              <a:buNone/>
              <a:defRPr b="1" sz="2600">
                <a:solidFill>
                  <a:schemeClr val="accen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62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9pPr>
          </a:lstStyle>
          <a:p/>
        </p:txBody>
      </p:sp>
      <p:sp>
        <p:nvSpPr>
          <p:cNvPr id="66" name="Google Shape;66;p26"/>
          <p:cNvSpPr txBox="1"/>
          <p:nvPr>
            <p:ph idx="4" type="body"/>
          </p:nvPr>
        </p:nvSpPr>
        <p:spPr>
          <a:xfrm>
            <a:off x="4705351" y="2743200"/>
            <a:ext cx="36576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2000"/>
              </a:spcBef>
              <a:spcAft>
                <a:spcPts val="0"/>
              </a:spcAft>
              <a:buSzPts val="1800"/>
              <a:buChar char="🞥"/>
              <a:defRPr sz="2000"/>
            </a:lvl1pPr>
            <a:lvl2pPr indent="-331469" lvl="1" marL="9144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9pPr>
          </a:lstStyle>
          <a:p/>
        </p:txBody>
      </p:sp>
      <p:sp>
        <p:nvSpPr>
          <p:cNvPr id="67" name="Google Shape;67;p26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6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6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/>
          <p:nvPr/>
        </p:nvSpPr>
        <p:spPr>
          <a:xfrm flipH="1" rot="10800000">
            <a:off x="228600" y="1707776"/>
            <a:ext cx="8686800" cy="4908176"/>
          </a:xfrm>
          <a:prstGeom prst="snip2DiagRect">
            <a:avLst>
              <a:gd fmla="val 0" name="adj1"/>
              <a:gd fmla="val 4003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2" name="Google Shape;72;p27"/>
          <p:cNvSpPr/>
          <p:nvPr/>
        </p:nvSpPr>
        <p:spPr>
          <a:xfrm flipH="1" rot="10800000">
            <a:off x="228600" y="228597"/>
            <a:ext cx="8686800" cy="1277473"/>
          </a:xfrm>
          <a:prstGeom prst="snip2DiagRect">
            <a:avLst>
              <a:gd fmla="val 0" name="adj1"/>
              <a:gd fmla="val 1167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3" name="Google Shape;73;p27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7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7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/>
          <p:nvPr/>
        </p:nvSpPr>
        <p:spPr>
          <a:xfrm flipH="1" rot="10800000">
            <a:off x="228600" y="228601"/>
            <a:ext cx="8686800" cy="6387352"/>
          </a:xfrm>
          <a:prstGeom prst="snip2DiagRect">
            <a:avLst>
              <a:gd fmla="val 0" name="adj1"/>
              <a:gd fmla="val 2529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79" name="Google Shape;79;p28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8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8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/>
            </a:lvl1pPr>
            <a:lvl2pPr indent="0" lvl="1" marL="0" algn="ctr">
              <a:spcBef>
                <a:spcPts val="0"/>
              </a:spcBef>
              <a:buNone/>
              <a:defRPr/>
            </a:lvl2pPr>
            <a:lvl3pPr indent="0" lvl="2" marL="0" algn="ctr">
              <a:spcBef>
                <a:spcPts val="0"/>
              </a:spcBef>
              <a:buNone/>
              <a:defRPr/>
            </a:lvl3pPr>
            <a:lvl4pPr indent="0" lvl="3" marL="0" algn="ctr">
              <a:spcBef>
                <a:spcPts val="0"/>
              </a:spcBef>
              <a:buNone/>
              <a:defRPr/>
            </a:lvl4pPr>
            <a:lvl5pPr indent="0" lvl="4" marL="0" algn="ctr">
              <a:spcBef>
                <a:spcPts val="0"/>
              </a:spcBef>
              <a:buNone/>
              <a:defRPr/>
            </a:lvl5pPr>
            <a:lvl6pPr indent="0" lvl="5" marL="0" algn="ctr">
              <a:spcBef>
                <a:spcPts val="0"/>
              </a:spcBef>
              <a:buNone/>
              <a:defRPr/>
            </a:lvl6pPr>
            <a:lvl7pPr indent="0" lvl="6" marL="0" algn="ctr">
              <a:spcBef>
                <a:spcPts val="0"/>
              </a:spcBef>
              <a:buNone/>
              <a:defRPr/>
            </a:lvl7pPr>
            <a:lvl8pPr indent="0" lvl="7" marL="0" algn="ctr">
              <a:spcBef>
                <a:spcPts val="0"/>
              </a:spcBef>
              <a:buNone/>
              <a:defRPr/>
            </a:lvl8pPr>
            <a:lvl9pPr indent="0" lvl="8" mar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29"/>
          <p:cNvGrpSpPr/>
          <p:nvPr/>
        </p:nvGrpSpPr>
        <p:grpSpPr>
          <a:xfrm>
            <a:off x="228600" y="228601"/>
            <a:ext cx="4251960" cy="6387352"/>
            <a:chOff x="228600" y="228601"/>
            <a:chExt cx="4251960" cy="6387352"/>
          </a:xfrm>
        </p:grpSpPr>
        <p:sp>
          <p:nvSpPr>
            <p:cNvPr id="84" name="Google Shape;84;p29"/>
            <p:cNvSpPr/>
            <p:nvPr/>
          </p:nvSpPr>
          <p:spPr>
            <a:xfrm flipH="1" rot="10800000">
              <a:off x="228600" y="228601"/>
              <a:ext cx="4251960" cy="6387352"/>
            </a:xfrm>
            <a:prstGeom prst="snip2DiagRect">
              <a:avLst>
                <a:gd fmla="val 0" name="adj1"/>
                <a:gd fmla="val 3794" name="adj2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rotWithShape="0" algn="tl" dir="2700000" dist="63500">
                <a:srgbClr val="000000">
                  <a:alpha val="4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85" name="Google Shape;85;p29"/>
            <p:cNvSpPr/>
            <p:nvPr/>
          </p:nvSpPr>
          <p:spPr>
            <a:xfrm>
              <a:off x="3886200" y="432548"/>
              <a:ext cx="355002" cy="355002"/>
            </a:xfrm>
            <a:prstGeom prst="teardrop">
              <a:avLst>
                <a:gd fmla="val 10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86" name="Google Shape;86;p29"/>
          <p:cNvSpPr/>
          <p:nvPr/>
        </p:nvSpPr>
        <p:spPr>
          <a:xfrm flipH="1" rot="10800000">
            <a:off x="4648200" y="228601"/>
            <a:ext cx="4251960" cy="6387352"/>
          </a:xfrm>
          <a:prstGeom prst="snip2DiagRect">
            <a:avLst>
              <a:gd fmla="val 0" name="adj1"/>
              <a:gd fmla="val 3794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6350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7" name="Google Shape;87;p29"/>
          <p:cNvSpPr txBox="1"/>
          <p:nvPr>
            <p:ph type="title"/>
          </p:nvPr>
        </p:nvSpPr>
        <p:spPr>
          <a:xfrm>
            <a:off x="525780" y="2177303"/>
            <a:ext cx="3657600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b="0"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1" type="body"/>
          </p:nvPr>
        </p:nvSpPr>
        <p:spPr>
          <a:xfrm>
            <a:off x="4945380" y="609600"/>
            <a:ext cx="36576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algn="l">
              <a:spcBef>
                <a:spcPts val="2000"/>
              </a:spcBef>
              <a:spcAft>
                <a:spcPts val="0"/>
              </a:spcAft>
              <a:buSzPts val="1980"/>
              <a:buChar char="🞥"/>
              <a:defRPr sz="2200"/>
            </a:lvl1pPr>
            <a:lvl2pPr indent="-342900" lvl="1" marL="914400" algn="l">
              <a:spcBef>
                <a:spcPts val="600"/>
              </a:spcBef>
              <a:spcAft>
                <a:spcPts val="0"/>
              </a:spcAft>
              <a:buSzPts val="1800"/>
              <a:buChar char="🞥"/>
              <a:defRPr sz="2000"/>
            </a:lvl2pPr>
            <a:lvl3pPr indent="-331469" lvl="2" marL="13716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3pPr>
            <a:lvl4pPr indent="-331469" lvl="3" marL="18288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4pPr>
            <a:lvl5pPr indent="-331470" lvl="4" marL="2286000" algn="l">
              <a:spcBef>
                <a:spcPts val="600"/>
              </a:spcBef>
              <a:spcAft>
                <a:spcPts val="0"/>
              </a:spcAft>
              <a:buSzPts val="1620"/>
              <a:buChar char="🞥"/>
              <a:defRPr sz="1800"/>
            </a:lvl5pPr>
            <a:lvl6pPr indent="-331470" lvl="5" marL="27432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6pPr>
            <a:lvl7pPr indent="-331470" lvl="6" marL="32004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7pPr>
            <a:lvl8pPr indent="-331470" lvl="7" marL="36576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8pPr>
            <a:lvl9pPr indent="-331470" lvl="8" marL="4114800" algn="l">
              <a:spcBef>
                <a:spcPts val="360"/>
              </a:spcBef>
              <a:spcAft>
                <a:spcPts val="0"/>
              </a:spcAft>
              <a:buSzPts val="1620"/>
              <a:buChar char="🞥"/>
              <a:defRPr sz="1800"/>
            </a:lvl9pPr>
          </a:lstStyle>
          <a:p/>
        </p:txBody>
      </p:sp>
      <p:sp>
        <p:nvSpPr>
          <p:cNvPr id="89" name="Google Shape;89;p29"/>
          <p:cNvSpPr txBox="1"/>
          <p:nvPr>
            <p:ph idx="2" type="body"/>
          </p:nvPr>
        </p:nvSpPr>
        <p:spPr>
          <a:xfrm>
            <a:off x="525780" y="3352799"/>
            <a:ext cx="3657600" cy="2590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ts val="162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9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81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810"/>
              <a:buNone/>
              <a:defRPr sz="900"/>
            </a:lvl9pPr>
          </a:lstStyle>
          <a:p/>
        </p:txBody>
      </p:sp>
      <p:sp>
        <p:nvSpPr>
          <p:cNvPr id="90" name="Google Shape;90;p29"/>
          <p:cNvSpPr txBox="1"/>
          <p:nvPr>
            <p:ph idx="10" type="dt"/>
          </p:nvPr>
        </p:nvSpPr>
        <p:spPr>
          <a:xfrm>
            <a:off x="762000" y="6297706"/>
            <a:ext cx="1295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9"/>
          <p:cNvSpPr txBox="1"/>
          <p:nvPr>
            <p:ph idx="11" type="ftr"/>
          </p:nvPr>
        </p:nvSpPr>
        <p:spPr>
          <a:xfrm>
            <a:off x="2057400" y="6297706"/>
            <a:ext cx="23397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9"/>
          <p:cNvSpPr txBox="1"/>
          <p:nvPr>
            <p:ph idx="12" type="sldNum"/>
          </p:nvPr>
        </p:nvSpPr>
        <p:spPr>
          <a:xfrm>
            <a:off x="304800" y="6297706"/>
            <a:ext cx="4437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algn="l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  <a:defRPr b="0" i="0" sz="3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0"/>
          <p:cNvSpPr txBox="1"/>
          <p:nvPr>
            <p:ph idx="1" type="body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4330" lvl="0" marL="457200" marR="0" rtl="0" algn="l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🞥"/>
              <a:defRPr b="0" i="0" sz="22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-34290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🞥"/>
              <a:defRPr b="0" i="0" sz="20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-331469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-331469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-33147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-33147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-33147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-33147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-33147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Noto Sans Symbols"/>
              <a:buChar char="🞥"/>
              <a:defRPr b="0" i="0" sz="1800" u="none" cap="none" strike="noStrike">
                <a:solidFill>
                  <a:srgbClr val="16457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8" name="Google Shape;8;p20"/>
          <p:cNvSpPr txBox="1"/>
          <p:nvPr>
            <p:ph idx="10" type="dt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9" name="Google Shape;9;p20"/>
          <p:cNvSpPr txBox="1"/>
          <p:nvPr>
            <p:ph idx="11" type="ftr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/>
        </p:txBody>
      </p:sp>
      <p:sp>
        <p:nvSpPr>
          <p:cNvPr id="10" name="Google Shape;10;p20"/>
          <p:cNvSpPr txBox="1"/>
          <p:nvPr>
            <p:ph idx="12" type="sldNum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indent="0" lvl="1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indent="0" lvl="2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indent="0" lvl="3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indent="0" lvl="4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indent="0" lvl="5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indent="0" lvl="6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indent="0" lvl="7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indent="0" lvl="8" marL="0" marR="0" rtl="0" algn="ctr">
              <a:spcBef>
                <a:spcPts val="0"/>
              </a:spcBef>
              <a:buNone/>
              <a:defRPr b="1" i="0" sz="1100" u="none" cap="none" strike="noStrik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"/>
          <p:cNvSpPr txBox="1"/>
          <p:nvPr>
            <p:ph type="ctrTitle"/>
          </p:nvPr>
        </p:nvSpPr>
        <p:spPr>
          <a:xfrm>
            <a:off x="1371600" y="3913281"/>
            <a:ext cx="6183336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4140"/>
              <a:buFont typeface="Corbel"/>
              <a:buNone/>
            </a:pPr>
            <a:r>
              <a:rPr lang="en-US" sz="4140"/>
              <a:t>Where Does it Come From?</a:t>
            </a:r>
            <a:endParaRPr sz="4140"/>
          </a:p>
        </p:txBody>
      </p:sp>
      <p:sp>
        <p:nvSpPr>
          <p:cNvPr id="135" name="Google Shape;135;p1"/>
          <p:cNvSpPr txBox="1"/>
          <p:nvPr>
            <p:ph idx="1" type="subTitle"/>
          </p:nvPr>
        </p:nvSpPr>
        <p:spPr>
          <a:xfrm>
            <a:off x="1371600" y="5396753"/>
            <a:ext cx="5867400" cy="573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26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94" name="Google Shape;19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1233"/>
            <a:ext cx="8839200" cy="49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00" name="Google Shape;20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3550" y="2091925"/>
            <a:ext cx="5375300" cy="417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06" name="Google Shape;20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063" y="2015533"/>
            <a:ext cx="5857875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12" name="Google Shape;212;p13"/>
          <p:cNvPicPr preferRelativeResize="0"/>
          <p:nvPr/>
        </p:nvPicPr>
        <p:blipFill rotWithShape="1">
          <a:blip r:embed="rId3">
            <a:alphaModFix/>
          </a:blip>
          <a:srcRect b="0" l="38145" r="0" t="0"/>
          <a:stretch/>
        </p:blipFill>
        <p:spPr>
          <a:xfrm>
            <a:off x="2532375" y="1973550"/>
            <a:ext cx="4079251" cy="4396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18" name="Google Shape;21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063" y="2262233"/>
            <a:ext cx="5857875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24" name="Google Shape;22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1163" y="2131400"/>
            <a:ext cx="4741674" cy="401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6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30" name="Google Shape;2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762" y="2200475"/>
            <a:ext cx="3492901" cy="39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36" name="Google Shape;2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7775" y="2032725"/>
            <a:ext cx="6446851" cy="429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42" name="Google Shape;24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0925" y="1949750"/>
            <a:ext cx="7080576" cy="444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248" name="Google Shape;2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8113" y="1963650"/>
            <a:ext cx="4307776" cy="430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What are some clothes made from?</a:t>
            </a:r>
            <a:endParaRPr/>
          </a:p>
        </p:txBody>
      </p:sp>
      <p:pic>
        <p:nvPicPr>
          <p:cNvPr id="141" name="Google Shape;14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730" y="2306333"/>
            <a:ext cx="3820044" cy="372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750" y="2060458"/>
            <a:ext cx="4629930" cy="421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What is paper made from?</a:t>
            </a:r>
            <a:endParaRPr/>
          </a:p>
        </p:txBody>
      </p:sp>
      <p:pic>
        <p:nvPicPr>
          <p:cNvPr id="148" name="Google Shape;14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800" y="2642087"/>
            <a:ext cx="4486001" cy="29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00" y="1946887"/>
            <a:ext cx="3580126" cy="438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Where do flowers come from?</a:t>
            </a:r>
            <a:endParaRPr/>
          </a:p>
        </p:txBody>
      </p:sp>
      <p:pic>
        <p:nvPicPr>
          <p:cNvPr id="155" name="Google Shape;15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150" y="1868851"/>
            <a:ext cx="4051200" cy="466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350" y="2756683"/>
            <a:ext cx="4319845" cy="2891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62" name="Google Shape;16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975" y="2183297"/>
            <a:ext cx="6783825" cy="371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68" name="Google Shape;168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824" y="2031424"/>
            <a:ext cx="4252375" cy="425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74" name="Google Shape;17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1233"/>
            <a:ext cx="8839200" cy="495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80" name="Google Shape;18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588" y="1993250"/>
            <a:ext cx="3156825" cy="42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"/>
          <p:cNvSpPr txBox="1"/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164575"/>
              </a:buClr>
              <a:buSzPts val="3800"/>
              <a:buFont typeface="Corbel"/>
              <a:buNone/>
            </a:pPr>
            <a:r>
              <a:rPr lang="en-US"/>
              <a:t>From a Plant or an Animal?</a:t>
            </a:r>
            <a:endParaRPr/>
          </a:p>
        </p:txBody>
      </p:sp>
      <p:pic>
        <p:nvPicPr>
          <p:cNvPr id="186" name="Google Shape;18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350" y="2960300"/>
            <a:ext cx="3324176" cy="276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 b="0" l="16416" r="22394" t="0"/>
          <a:stretch/>
        </p:blipFill>
        <p:spPr>
          <a:xfrm>
            <a:off x="3680600" y="1954950"/>
            <a:ext cx="2289276" cy="24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4626" y="4206875"/>
            <a:ext cx="2814180" cy="187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A46C15418DE74CA8ED88FD0FBD0565" ma:contentTypeVersion="35" ma:contentTypeDescription="Create a new document." ma:contentTypeScope="" ma:versionID="dcc135deef2942a3a7e3637ac156e8e0">
  <xsd:schema xmlns:xsd="http://www.w3.org/2001/XMLSchema" xmlns:xs="http://www.w3.org/2001/XMLSchema" xmlns:p="http://schemas.microsoft.com/office/2006/metadata/properties" xmlns:ns2="71fd53a8-7e16-456b-b407-4e8a8765fb72" xmlns:ns3="0ae8d83d-79c7-4d48-9247-0884335b5ad1" targetNamespace="http://schemas.microsoft.com/office/2006/metadata/properties" ma:root="true" ma:fieldsID="5ca83bb93bc00d0bd23f4db524746609" ns2:_="" ns3:_="">
    <xsd:import namespace="71fd53a8-7e16-456b-b407-4e8a8765fb72"/>
    <xsd:import namespace="0ae8d83d-79c7-4d48-9247-0884335b5ad1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fd53a8-7e16-456b-b407-4e8a8765fb72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1" nillable="true" ma:taxonomy="true" ma:internalName="lcf76f155ced4ddcb4097134ff3c332f" ma:taxonomyFieldName="MediaServiceImageTags" ma:displayName="Image Tags" ma:readOnly="false" ma:fieldId="{5cf76f15-5ced-4ddc-b409-7134ff3c332f}" ma:taxonomyMulti="true" ma:sspId="da0cd38b-47d1-479b-a863-216ca283e7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8d83d-79c7-4d48-9247-0884335b5ad1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42" nillable="true" ma:displayName="Taxonomy Catch All Column" ma:hidden="true" ma:list="{e79d7782-3a27-4c7e-b0fd-a64847a2f19a}" ma:internalName="TaxCatchAll" ma:showField="CatchAllData" ma:web="0ae8d83d-79c7-4d48-9247-0884335b5a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eaders xmlns="71fd53a8-7e16-456b-b407-4e8a8765fb72">
      <UserInfo>
        <DisplayName/>
        <AccountId xsi:nil="true"/>
        <AccountType/>
      </UserInfo>
    </Leaders>
    <Templates xmlns="71fd53a8-7e16-456b-b407-4e8a8765fb72" xsi:nil="true"/>
    <Members xmlns="71fd53a8-7e16-456b-b407-4e8a8765fb72">
      <UserInfo>
        <DisplayName/>
        <AccountId xsi:nil="true"/>
        <AccountType/>
      </UserInfo>
    </Members>
    <DefaultSectionNames xmlns="71fd53a8-7e16-456b-b407-4e8a8765fb72" xsi:nil="true"/>
    <Invited_Leaders xmlns="71fd53a8-7e16-456b-b407-4e8a8765fb72" xsi:nil="true"/>
    <IsNotebookLocked xmlns="71fd53a8-7e16-456b-b407-4e8a8765fb72" xsi:nil="true"/>
    <Distribution_Groups xmlns="71fd53a8-7e16-456b-b407-4e8a8765fb72" xsi:nil="true"/>
    <Member_Groups xmlns="71fd53a8-7e16-456b-b407-4e8a8765fb72">
      <UserInfo>
        <DisplayName/>
        <AccountId xsi:nil="true"/>
        <AccountType/>
      </UserInfo>
    </Member_Groups>
    <Self_Registration_Enabled xmlns="71fd53a8-7e16-456b-b407-4e8a8765fb72" xsi:nil="true"/>
    <Invited_Members xmlns="71fd53a8-7e16-456b-b407-4e8a8765fb72" xsi:nil="true"/>
    <TaxCatchAll xmlns="0ae8d83d-79c7-4d48-9247-0884335b5ad1" xsi:nil="true"/>
    <TeamsChannelId xmlns="71fd53a8-7e16-456b-b407-4e8a8765fb72" xsi:nil="true"/>
    <NotebookType xmlns="71fd53a8-7e16-456b-b407-4e8a8765fb72" xsi:nil="true"/>
    <CultureName xmlns="71fd53a8-7e16-456b-b407-4e8a8765fb72" xsi:nil="true"/>
    <Is_Collaboration_Space_Locked xmlns="71fd53a8-7e16-456b-b407-4e8a8765fb72" xsi:nil="true"/>
    <AppVersion xmlns="71fd53a8-7e16-456b-b407-4e8a8765fb72" xsi:nil="true"/>
    <LMS_Mappings xmlns="71fd53a8-7e16-456b-b407-4e8a8765fb72" xsi:nil="true"/>
    <FolderType xmlns="71fd53a8-7e16-456b-b407-4e8a8765fb72" xsi:nil="true"/>
    <Owner xmlns="71fd53a8-7e16-456b-b407-4e8a8765fb72">
      <UserInfo>
        <DisplayName/>
        <AccountId xsi:nil="true"/>
        <AccountType/>
      </UserInfo>
    </Owner>
    <lcf76f155ced4ddcb4097134ff3c332f xmlns="71fd53a8-7e16-456b-b407-4e8a8765fb72">
      <Terms xmlns="http://schemas.microsoft.com/office/infopath/2007/PartnerControls"/>
    </lcf76f155ced4ddcb4097134ff3c332f>
    <Math_Settings xmlns="71fd53a8-7e16-456b-b407-4e8a8765fb72" xsi:nil="true"/>
    <Has_Leaders_Only_SectionGroup xmlns="71fd53a8-7e16-456b-b407-4e8a8765fb72" xsi:nil="true"/>
  </documentManagement>
</p:properties>
</file>

<file path=customXml/itemProps1.xml><?xml version="1.0" encoding="utf-8"?>
<ds:datastoreItem xmlns:ds="http://schemas.openxmlformats.org/officeDocument/2006/customXml" ds:itemID="{6627646E-6C04-412B-82CD-8E5C7F57951B}"/>
</file>

<file path=customXml/itemProps2.xml><?xml version="1.0" encoding="utf-8"?>
<ds:datastoreItem xmlns:ds="http://schemas.openxmlformats.org/officeDocument/2006/customXml" ds:itemID="{B9EABB9D-B197-4991-886E-3254ABC9A707}"/>
</file>

<file path=customXml/itemProps3.xml><?xml version="1.0" encoding="utf-8"?>
<ds:datastoreItem xmlns:ds="http://schemas.openxmlformats.org/officeDocument/2006/customXml" ds:itemID="{AD9B5253-CB9A-48DC-9980-91D6B985BCF9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East Carolina University</dc:creator>
  <dcterms:created xsi:type="dcterms:W3CDTF">2015-06-26T19:15:32Z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0x01010089A46C15418DE74CA8ED88FD0FBD0565</vt:lpwstr>
  </property>
</Properties>
</file>