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9144000"/>
  <p:notesSz cx="6858000" cy="9144000"/>
  <p:embeddedFontLst>
    <p:embeddedFont>
      <p:font typeface="Libre Franklin"/>
      <p:regular r:id="rId16"/>
      <p:bold r:id="rId17"/>
      <p:italic r:id="rId18"/>
      <p:boldItalic r:id="rId19"/>
    </p:embeddedFont>
    <p:embeddedFont>
      <p:font typeface="Constantia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jUQP7A+4AxQ3P1iSATtO/RZ6dy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LibreFranklin-italic.fntdata"/><Relationship Id="rId8" Type="http://schemas.openxmlformats.org/officeDocument/2006/relationships/slide" Target="slides/slide3.xml"/><Relationship Id="rId26" Type="http://schemas.openxmlformats.org/officeDocument/2006/relationships/customXml" Target="../customXml/item2.xml"/><Relationship Id="rId21" Type="http://schemas.openxmlformats.org/officeDocument/2006/relationships/font" Target="fonts/Constantia-bold.fntdata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font" Target="fonts/LibreFranklin-bold.fntdata"/><Relationship Id="rId7" Type="http://schemas.openxmlformats.org/officeDocument/2006/relationships/slide" Target="slides/slide2.xml"/><Relationship Id="rId25" Type="http://schemas.openxmlformats.org/officeDocument/2006/relationships/customXml" Target="../customXml/item1.xml"/><Relationship Id="rId20" Type="http://schemas.openxmlformats.org/officeDocument/2006/relationships/font" Target="fonts/Constantia-regular.fntdata"/><Relationship Id="rId2" Type="http://schemas.openxmlformats.org/officeDocument/2006/relationships/viewProps" Target="viewProps.xml"/><Relationship Id="rId16" Type="http://schemas.openxmlformats.org/officeDocument/2006/relationships/font" Target="fonts/LibreFranklin-regular.fntdata"/><Relationship Id="rId11" Type="http://schemas.openxmlformats.org/officeDocument/2006/relationships/slide" Target="slides/slide6.xml"/><Relationship Id="rId24" Type="http://customschemas.google.com/relationships/presentationmetadata" Target="meta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3" Type="http://schemas.openxmlformats.org/officeDocument/2006/relationships/font" Target="fonts/Constantia-boldItalic.fntdata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font" Target="fonts/LibreFranklin-boldItalic.fntdata"/><Relationship Id="rId22" Type="http://schemas.openxmlformats.org/officeDocument/2006/relationships/font" Target="fonts/Constantia-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1" name="Google Shape;21;p12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" name="Google Shape;22;p12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" name="Google Shape;23;p12"/>
          <p:cNvSpPr/>
          <p:nvPr/>
        </p:nvSpPr>
        <p:spPr>
          <a:xfrm rot="10800000">
            <a:off x="891822" y="5617774"/>
            <a:ext cx="7382935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p12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p12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26" name="Google Shape;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769521" y="702069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27" name="Google Shape;2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7855433" y="749720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 txBox="1"/>
          <p:nvPr>
            <p:ph type="ctrTitle"/>
          </p:nvPr>
        </p:nvSpPr>
        <p:spPr>
          <a:xfrm>
            <a:off x="1727201" y="1794935"/>
            <a:ext cx="5723468" cy="1828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subTitle"/>
          </p:nvPr>
        </p:nvSpPr>
        <p:spPr>
          <a:xfrm>
            <a:off x="1727200" y="3736622"/>
            <a:ext cx="5712179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187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6770676" y="535759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1174044" y="5357592"/>
            <a:ext cx="50348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6213930" y="535759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 rot="5400000">
            <a:off x="2759337" y="822961"/>
            <a:ext cx="3603812" cy="6196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 rot="5400000">
            <a:off x="4962879" y="2592212"/>
            <a:ext cx="4763911" cy="1430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 rot="5400000">
            <a:off x="1686277" y="718256"/>
            <a:ext cx="4402667" cy="5178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1557869" y="2122312"/>
            <a:ext cx="2939521" cy="820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4910669" y="2122311"/>
            <a:ext cx="2944368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1298448" y="2944368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4645151" y="2944813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" type="body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/>
          <p:nvPr>
            <p:ph type="title"/>
          </p:nvPr>
        </p:nvSpPr>
        <p:spPr>
          <a:xfrm>
            <a:off x="1444979" y="2239430"/>
            <a:ext cx="6254044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" type="body"/>
          </p:nvPr>
        </p:nvSpPr>
        <p:spPr>
          <a:xfrm>
            <a:off x="1456267" y="3725334"/>
            <a:ext cx="6231467" cy="1309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6"/>
          <p:cNvSpPr txBox="1"/>
          <p:nvPr>
            <p:ph idx="1" type="body"/>
          </p:nvPr>
        </p:nvSpPr>
        <p:spPr>
          <a:xfrm>
            <a:off x="1298448" y="2121407"/>
            <a:ext cx="3200400" cy="3602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2" type="body"/>
          </p:nvPr>
        </p:nvSpPr>
        <p:spPr>
          <a:xfrm>
            <a:off x="4663440" y="2119313"/>
            <a:ext cx="3200400" cy="3605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2" name="Google Shape;72;p19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3" name="Google Shape;73;p1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74" name="Google Shape;74;p19"/>
          <p:cNvSpPr/>
          <p:nvPr/>
        </p:nvSpPr>
        <p:spPr>
          <a:xfrm rot="10800000">
            <a:off x="632177" y="6058038"/>
            <a:ext cx="772160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19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" name="Google Shape;76;p19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19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" name="Google Shape;78;p19"/>
          <p:cNvSpPr/>
          <p:nvPr/>
        </p:nvSpPr>
        <p:spPr>
          <a:xfrm rot="-60000">
            <a:off x="749808" y="576072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79" name="Google Shape;7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80" name="Google Shape;8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type="title"/>
          </p:nvPr>
        </p:nvSpPr>
        <p:spPr>
          <a:xfrm rot="-60000">
            <a:off x="1108976" y="2020042"/>
            <a:ext cx="3064827" cy="1503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 rot="60000">
            <a:off x="4854291" y="1150993"/>
            <a:ext cx="3020792" cy="4625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7345" lvl="0" marL="457200" algn="l">
              <a:spcBef>
                <a:spcPts val="440"/>
              </a:spcBef>
              <a:spcAft>
                <a:spcPts val="0"/>
              </a:spcAft>
              <a:buSzPts val="1870"/>
              <a:buChar char="O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 sz="1800"/>
            </a:lvl3pPr>
            <a:lvl4pPr indent="-314960" lvl="3" marL="1828800" algn="l">
              <a:spcBef>
                <a:spcPts val="320"/>
              </a:spcBef>
              <a:spcAft>
                <a:spcPts val="0"/>
              </a:spcAft>
              <a:buSzPts val="1360"/>
              <a:buChar char="O"/>
              <a:defRPr sz="1600"/>
            </a:lvl4pPr>
            <a:lvl5pPr indent="-304164" lvl="4" marL="2286000" algn="l">
              <a:spcBef>
                <a:spcPts val="280"/>
              </a:spcBef>
              <a:spcAft>
                <a:spcPts val="0"/>
              </a:spcAft>
              <a:buSzPts val="1190"/>
              <a:buChar char="O"/>
              <a:defRPr sz="1400"/>
            </a:lvl5pPr>
            <a:lvl6pPr indent="-336550" lvl="5" marL="27432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6pPr>
            <a:lvl7pPr indent="-336550" lvl="6" marL="32004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7pPr>
            <a:lvl8pPr indent="-336550" lvl="7" marL="36576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8pPr>
            <a:lvl9pPr indent="-336550" lvl="8" marL="41148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9pPr>
          </a:lstStyle>
          <a:p/>
        </p:txBody>
      </p:sp>
      <p:sp>
        <p:nvSpPr>
          <p:cNvPr id="83" name="Google Shape;83;p19"/>
          <p:cNvSpPr txBox="1"/>
          <p:nvPr>
            <p:ph idx="2" type="body"/>
          </p:nvPr>
        </p:nvSpPr>
        <p:spPr>
          <a:xfrm rot="-60000">
            <a:off x="1148125" y="3623748"/>
            <a:ext cx="3048891" cy="2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4" name="Google Shape;84;p19"/>
          <p:cNvSpPr txBox="1"/>
          <p:nvPr>
            <p:ph idx="10" type="dt"/>
          </p:nvPr>
        </p:nvSpPr>
        <p:spPr>
          <a:xfrm rot="60000">
            <a:off x="6341698" y="588567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1" type="ftr"/>
          </p:nvPr>
        </p:nvSpPr>
        <p:spPr>
          <a:xfrm rot="-60000">
            <a:off x="914554" y="5829261"/>
            <a:ext cx="35226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 rot="60000">
            <a:off x="7557313" y="5896961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2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9" name="Google Shape;89;p20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0" name="Google Shape;90;p20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1" name="Google Shape;91;p20"/>
          <p:cNvSpPr/>
          <p:nvPr/>
        </p:nvSpPr>
        <p:spPr>
          <a:xfrm rot="10800000">
            <a:off x="632177" y="6058038"/>
            <a:ext cx="772160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20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3" name="Google Shape;93;p20"/>
          <p:cNvSpPr/>
          <p:nvPr/>
        </p:nvSpPr>
        <p:spPr>
          <a:xfrm rot="-60000">
            <a:off x="745058" y="575769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p20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5" name="Google Shape;95;p20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96" name="Google Shape;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97" name="Google Shape;9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>
            <p:ph type="title"/>
          </p:nvPr>
        </p:nvSpPr>
        <p:spPr>
          <a:xfrm rot="-60000">
            <a:off x="1106424" y="2020824"/>
            <a:ext cx="3063240" cy="14996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/>
          <p:nvPr>
            <p:ph idx="2" type="pic"/>
          </p:nvPr>
        </p:nvSpPr>
        <p:spPr>
          <a:xfrm rot="60000">
            <a:off x="4898615" y="1207272"/>
            <a:ext cx="2913863" cy="4539412"/>
          </a:xfrm>
          <a:prstGeom prst="rect">
            <a:avLst/>
          </a:prstGeom>
          <a:noFill/>
          <a:ln cap="rnd" cmpd="sng" w="101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None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Courgette"/>
              <a:buNone/>
              <a:defRPr b="0" i="0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None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None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 rot="-60000">
            <a:off x="1152144" y="3621024"/>
            <a:ext cx="3044952" cy="21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Google Shape;7;p11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" name="Google Shape;8;p11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" name="Google Shape;9;p11"/>
          <p:cNvSpPr/>
          <p:nvPr/>
        </p:nvSpPr>
        <p:spPr>
          <a:xfrm rot="10800000">
            <a:off x="628649" y="6069330"/>
            <a:ext cx="792099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p11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p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12" name="Google Shape;1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543741" y="273091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13" name="Google Shape;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8115079" y="298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 b="0" i="0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11"/>
          <p:cNvSpPr txBox="1"/>
          <p:nvPr>
            <p:ph idx="1" type="body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Char char="O"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7344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Courgette"/>
              <a:buChar char="O"/>
              <a:defRPr b="0" i="0" sz="2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65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Char char="O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25755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496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496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496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495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495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6" name="Google Shape;16;p11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7" name="Google Shape;17;p11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>
            <p:ph type="ctrTitle"/>
          </p:nvPr>
        </p:nvSpPr>
        <p:spPr>
          <a:xfrm>
            <a:off x="1727201" y="2708980"/>
            <a:ext cx="5723468" cy="1828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70"/>
              <a:buFont typeface="Constantia"/>
              <a:buNone/>
            </a:pPr>
            <a:r>
              <a:rPr lang="en-US" sz="4770"/>
              <a:t>Choose This </a:t>
            </a:r>
            <a:br>
              <a:rPr lang="en-US" sz="4770"/>
            </a:br>
            <a:r>
              <a:rPr lang="en-US" sz="4770"/>
              <a:t>Not That</a:t>
            </a:r>
            <a:br>
              <a:rPr lang="en-US" sz="4320"/>
            </a:br>
            <a:endParaRPr sz="432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/>
          <p:nvPr>
            <p:ph type="title"/>
          </p:nvPr>
        </p:nvSpPr>
        <p:spPr>
          <a:xfrm>
            <a:off x="1095023" y="918494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Is the Best Option?</a:t>
            </a:r>
            <a:endParaRPr sz="3959"/>
          </a:p>
        </p:txBody>
      </p:sp>
      <p:sp>
        <p:nvSpPr>
          <p:cNvPr id="214" name="Google Shape;214;p10"/>
          <p:cNvSpPr txBox="1"/>
          <p:nvPr>
            <p:ph idx="1" type="body"/>
          </p:nvPr>
        </p:nvSpPr>
        <p:spPr>
          <a:xfrm>
            <a:off x="1246859" y="1895967"/>
            <a:ext cx="2939521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Water</a:t>
            </a:r>
            <a:endParaRPr/>
          </a:p>
        </p:txBody>
      </p:sp>
      <p:sp>
        <p:nvSpPr>
          <p:cNvPr id="215" name="Google Shape;215;p10"/>
          <p:cNvSpPr txBox="1"/>
          <p:nvPr>
            <p:ph idx="2" type="body"/>
          </p:nvPr>
        </p:nvSpPr>
        <p:spPr>
          <a:xfrm>
            <a:off x="5271405" y="1895967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Sports Drink</a:t>
            </a:r>
            <a:endParaRPr/>
          </a:p>
        </p:txBody>
      </p:sp>
      <p:pic>
        <p:nvPicPr>
          <p:cNvPr id="216" name="Google Shape;2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0978" y="2340352"/>
            <a:ext cx="309479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 b="15745" l="38521" r="23925" t="18011"/>
          <a:stretch/>
        </p:blipFill>
        <p:spPr>
          <a:xfrm>
            <a:off x="1356650" y="2533662"/>
            <a:ext cx="2719925" cy="3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/>
          <p:nvPr/>
        </p:nvSpPr>
        <p:spPr>
          <a:xfrm>
            <a:off x="717723" y="2340355"/>
            <a:ext cx="3997800" cy="41610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lang="en-US"/>
              <a:t>Compare </a:t>
            </a:r>
            <a:endParaRPr/>
          </a:p>
        </p:txBody>
      </p:sp>
      <p:sp>
        <p:nvSpPr>
          <p:cNvPr id="126" name="Google Shape;126;p2"/>
          <p:cNvSpPr txBox="1"/>
          <p:nvPr>
            <p:ph idx="1" type="body"/>
          </p:nvPr>
        </p:nvSpPr>
        <p:spPr>
          <a:xfrm>
            <a:off x="933029" y="1223052"/>
            <a:ext cx="2939521" cy="1067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Fresh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Orange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 Slices</a:t>
            </a:r>
            <a:endParaRPr sz="1850"/>
          </a:p>
        </p:txBody>
      </p:sp>
      <p:sp>
        <p:nvSpPr>
          <p:cNvPr id="127" name="Google Shape;127;p2"/>
          <p:cNvSpPr txBox="1"/>
          <p:nvPr>
            <p:ph idx="2" type="body"/>
          </p:nvPr>
        </p:nvSpPr>
        <p:spPr>
          <a:xfrm>
            <a:off x="5115900" y="1823259"/>
            <a:ext cx="2944368" cy="6530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Candy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Orange Slices</a:t>
            </a:r>
            <a:endParaRPr sz="1850"/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023" y="2488992"/>
            <a:ext cx="2185742" cy="3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6637" y="2774068"/>
            <a:ext cx="3129195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/>
          <p:nvPr/>
        </p:nvSpPr>
        <p:spPr>
          <a:xfrm>
            <a:off x="933029" y="3103065"/>
            <a:ext cx="1062615" cy="38262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5115900" y="3667024"/>
            <a:ext cx="1062615" cy="38262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1072471" y="4382807"/>
            <a:ext cx="1062615" cy="38262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933029" y="4872193"/>
            <a:ext cx="1062615" cy="181411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997823" y="5053603"/>
            <a:ext cx="2384404" cy="505361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5086637" y="5367651"/>
            <a:ext cx="1062615" cy="38262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5675921" y="5867652"/>
            <a:ext cx="21588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Vitamins or Fiber</a:t>
            </a:r>
            <a:endParaRPr sz="1800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3837" y="984351"/>
            <a:ext cx="1491995" cy="149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5086" y="1223052"/>
            <a:ext cx="1253294" cy="1253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Is Nutrient Dense?</a:t>
            </a:r>
            <a:endParaRPr sz="3959"/>
          </a:p>
        </p:txBody>
      </p:sp>
      <p:sp>
        <p:nvSpPr>
          <p:cNvPr id="144" name="Google Shape;144;p3"/>
          <p:cNvSpPr txBox="1"/>
          <p:nvPr>
            <p:ph idx="1" type="body"/>
          </p:nvPr>
        </p:nvSpPr>
        <p:spPr>
          <a:xfrm>
            <a:off x="1557869" y="2109353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Broccoli</a:t>
            </a:r>
            <a:endParaRPr/>
          </a:p>
        </p:txBody>
      </p:sp>
      <p:sp>
        <p:nvSpPr>
          <p:cNvPr id="145" name="Google Shape;145;p3"/>
          <p:cNvSpPr txBox="1"/>
          <p:nvPr>
            <p:ph idx="2" type="body"/>
          </p:nvPr>
        </p:nvSpPr>
        <p:spPr>
          <a:xfrm>
            <a:off x="5287160" y="2135269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White Bread</a:t>
            </a:r>
            <a:endParaRPr/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b="0" l="15290" r="0" t="0"/>
          <a:stretch/>
        </p:blipFill>
        <p:spPr>
          <a:xfrm>
            <a:off x="1213725" y="2669062"/>
            <a:ext cx="3493949" cy="30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921873" y="2096604"/>
            <a:ext cx="3997800" cy="41610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4">
            <a:alphaModFix/>
          </a:blip>
          <a:srcRect b="0" l="8809" r="9624" t="0"/>
          <a:stretch/>
        </p:blipFill>
        <p:spPr>
          <a:xfrm>
            <a:off x="5160787" y="2870575"/>
            <a:ext cx="3197100" cy="261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Is Nutrient Dense?</a:t>
            </a:r>
            <a:endParaRPr sz="3959"/>
          </a:p>
        </p:txBody>
      </p:sp>
      <p:sp>
        <p:nvSpPr>
          <p:cNvPr id="154" name="Google Shape;154;p4"/>
          <p:cNvSpPr txBox="1"/>
          <p:nvPr>
            <p:ph idx="1" type="body"/>
          </p:nvPr>
        </p:nvSpPr>
        <p:spPr>
          <a:xfrm>
            <a:off x="1557869" y="2109353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Salmon</a:t>
            </a:r>
            <a:endParaRPr/>
          </a:p>
        </p:txBody>
      </p:sp>
      <p:sp>
        <p:nvSpPr>
          <p:cNvPr id="155" name="Google Shape;155;p4"/>
          <p:cNvSpPr txBox="1"/>
          <p:nvPr>
            <p:ph idx="2" type="body"/>
          </p:nvPr>
        </p:nvSpPr>
        <p:spPr>
          <a:xfrm>
            <a:off x="5287160" y="2135269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Hamburger</a:t>
            </a:r>
            <a:endParaRPr/>
          </a:p>
        </p:txBody>
      </p:sp>
      <p:pic>
        <p:nvPicPr>
          <p:cNvPr id="156" name="Google Shape;15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851" y="2782175"/>
            <a:ext cx="3520096" cy="26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>
            <a:off x="1095023" y="2020067"/>
            <a:ext cx="3997756" cy="416088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175" y="2831838"/>
            <a:ext cx="3018325" cy="253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Is Nutrient Dense?</a:t>
            </a:r>
            <a:endParaRPr sz="3959"/>
          </a:p>
        </p:txBody>
      </p:sp>
      <p:sp>
        <p:nvSpPr>
          <p:cNvPr id="164" name="Google Shape;164;p5"/>
          <p:cNvSpPr txBox="1"/>
          <p:nvPr>
            <p:ph idx="1" type="body"/>
          </p:nvPr>
        </p:nvSpPr>
        <p:spPr>
          <a:xfrm>
            <a:off x="1246859" y="2020067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Ice Cream</a:t>
            </a:r>
            <a:endParaRPr/>
          </a:p>
        </p:txBody>
      </p:sp>
      <p:sp>
        <p:nvSpPr>
          <p:cNvPr id="165" name="Google Shape;165;p5"/>
          <p:cNvSpPr txBox="1"/>
          <p:nvPr>
            <p:ph idx="2" type="body"/>
          </p:nvPr>
        </p:nvSpPr>
        <p:spPr>
          <a:xfrm>
            <a:off x="5287160" y="2135269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Yogurt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650" y="2762025"/>
            <a:ext cx="2457454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4">
            <a:alphaModFix/>
          </a:blip>
          <a:srcRect b="11283" l="0" r="0" t="16342"/>
          <a:stretch/>
        </p:blipFill>
        <p:spPr>
          <a:xfrm>
            <a:off x="5015900" y="2663162"/>
            <a:ext cx="3280341" cy="347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/>
          <p:nvPr/>
        </p:nvSpPr>
        <p:spPr>
          <a:xfrm>
            <a:off x="4657165" y="2084942"/>
            <a:ext cx="3997800" cy="41610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Is Nutrient Dense?</a:t>
            </a:r>
            <a:endParaRPr sz="3959"/>
          </a:p>
        </p:txBody>
      </p:sp>
      <p:sp>
        <p:nvSpPr>
          <p:cNvPr id="174" name="Google Shape;174;p6"/>
          <p:cNvSpPr txBox="1"/>
          <p:nvPr>
            <p:ph idx="1" type="body"/>
          </p:nvPr>
        </p:nvSpPr>
        <p:spPr>
          <a:xfrm>
            <a:off x="1246859" y="2020067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Potato Chips</a:t>
            </a:r>
            <a:endParaRPr/>
          </a:p>
        </p:txBody>
      </p:sp>
      <p:sp>
        <p:nvSpPr>
          <p:cNvPr id="175" name="Google Shape;175;p6"/>
          <p:cNvSpPr txBox="1"/>
          <p:nvPr>
            <p:ph idx="2" type="body"/>
          </p:nvPr>
        </p:nvSpPr>
        <p:spPr>
          <a:xfrm>
            <a:off x="5058081" y="2343172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Sunflower Seeds</a:t>
            </a:r>
            <a:endParaRPr/>
          </a:p>
        </p:txBody>
      </p:sp>
      <p:pic>
        <p:nvPicPr>
          <p:cNvPr id="176" name="Google Shape;17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811" y="2565375"/>
            <a:ext cx="3631600" cy="3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4">
            <a:alphaModFix/>
          </a:blip>
          <a:srcRect b="0" l="4438" r="8010" t="0"/>
          <a:stretch/>
        </p:blipFill>
        <p:spPr>
          <a:xfrm>
            <a:off x="4771025" y="3024425"/>
            <a:ext cx="3518472" cy="26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>
            <a:off x="4531352" y="2138467"/>
            <a:ext cx="3997800" cy="41610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Has the Least Sugar?</a:t>
            </a:r>
            <a:endParaRPr sz="3959"/>
          </a:p>
        </p:txBody>
      </p:sp>
      <p:sp>
        <p:nvSpPr>
          <p:cNvPr id="184" name="Google Shape;184;p7"/>
          <p:cNvSpPr txBox="1"/>
          <p:nvPr>
            <p:ph idx="1" type="body"/>
          </p:nvPr>
        </p:nvSpPr>
        <p:spPr>
          <a:xfrm>
            <a:off x="1246859" y="2240884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100% Orange Juice</a:t>
            </a:r>
            <a:endParaRPr/>
          </a:p>
        </p:txBody>
      </p:sp>
      <p:sp>
        <p:nvSpPr>
          <p:cNvPr id="185" name="Google Shape;185;p7"/>
          <p:cNvSpPr txBox="1"/>
          <p:nvPr>
            <p:ph idx="2" type="body"/>
          </p:nvPr>
        </p:nvSpPr>
        <p:spPr>
          <a:xfrm>
            <a:off x="5058081" y="2343172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Fruit Drink Box</a:t>
            </a: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859" y="2904178"/>
            <a:ext cx="3058678" cy="305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4297" y="2904178"/>
            <a:ext cx="2540000" cy="278436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/>
          <p:nvPr/>
        </p:nvSpPr>
        <p:spPr>
          <a:xfrm>
            <a:off x="765277" y="2020067"/>
            <a:ext cx="3997756" cy="416088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Has the Least Sugar?</a:t>
            </a:r>
            <a:endParaRPr sz="3959"/>
          </a:p>
        </p:txBody>
      </p:sp>
      <p:sp>
        <p:nvSpPr>
          <p:cNvPr id="194" name="Google Shape;194;p8"/>
          <p:cNvSpPr txBox="1"/>
          <p:nvPr>
            <p:ph idx="1" type="body"/>
          </p:nvPr>
        </p:nvSpPr>
        <p:spPr>
          <a:xfrm>
            <a:off x="1246859" y="2240884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Sweet Tea</a:t>
            </a:r>
            <a:endParaRPr/>
          </a:p>
        </p:txBody>
      </p:sp>
      <p:sp>
        <p:nvSpPr>
          <p:cNvPr id="195" name="Google Shape;195;p8"/>
          <p:cNvSpPr txBox="1"/>
          <p:nvPr>
            <p:ph idx="2" type="body"/>
          </p:nvPr>
        </p:nvSpPr>
        <p:spPr>
          <a:xfrm>
            <a:off x="5058081" y="2343172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Unsweetened Tea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5773" y="2786182"/>
            <a:ext cx="2345753" cy="351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870" y="2787557"/>
            <a:ext cx="2312851" cy="3338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/>
          <p:nvPr/>
        </p:nvSpPr>
        <p:spPr>
          <a:xfrm>
            <a:off x="4497390" y="2020067"/>
            <a:ext cx="3997756" cy="416088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onstantia"/>
              <a:buNone/>
            </a:pPr>
            <a:r>
              <a:rPr lang="en-US" sz="3959"/>
              <a:t>Which One Has the Least Sugar?</a:t>
            </a:r>
            <a:endParaRPr sz="3959"/>
          </a:p>
        </p:txBody>
      </p:sp>
      <p:sp>
        <p:nvSpPr>
          <p:cNvPr id="204" name="Google Shape;204;p9"/>
          <p:cNvSpPr txBox="1"/>
          <p:nvPr>
            <p:ph idx="1" type="body"/>
          </p:nvPr>
        </p:nvSpPr>
        <p:spPr>
          <a:xfrm>
            <a:off x="1246859" y="2240884"/>
            <a:ext cx="2939521" cy="545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Diet Soda</a:t>
            </a:r>
            <a:endParaRPr/>
          </a:p>
        </p:txBody>
      </p:sp>
      <p:sp>
        <p:nvSpPr>
          <p:cNvPr id="205" name="Google Shape;205;p9"/>
          <p:cNvSpPr txBox="1"/>
          <p:nvPr>
            <p:ph idx="2" type="body"/>
          </p:nvPr>
        </p:nvSpPr>
        <p:spPr>
          <a:xfrm>
            <a:off x="5115900" y="2120979"/>
            <a:ext cx="2944368" cy="444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Soda</a:t>
            </a:r>
            <a:endParaRPr/>
          </a:p>
        </p:txBody>
      </p:sp>
      <p:sp>
        <p:nvSpPr>
          <p:cNvPr id="206" name="Google Shape;206;p9"/>
          <p:cNvSpPr/>
          <p:nvPr/>
        </p:nvSpPr>
        <p:spPr>
          <a:xfrm>
            <a:off x="907823" y="2080730"/>
            <a:ext cx="3997756" cy="416088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sx="98000" rotWithShape="0" dir="4800000" dist="38100" sy="9800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7" name="Google Shape;20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9128" y="2786182"/>
            <a:ext cx="1721865" cy="317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6439" y="2667714"/>
            <a:ext cx="2532878" cy="3124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ushpin">
  <a:themeElements>
    <a:clrScheme name="Pushpin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A46C15418DE74CA8ED88FD0FBD0565" ma:contentTypeVersion="35" ma:contentTypeDescription="Create a new document." ma:contentTypeScope="" ma:versionID="dcc135deef2942a3a7e3637ac156e8e0">
  <xsd:schema xmlns:xsd="http://www.w3.org/2001/XMLSchema" xmlns:xs="http://www.w3.org/2001/XMLSchema" xmlns:p="http://schemas.microsoft.com/office/2006/metadata/properties" xmlns:ns2="71fd53a8-7e16-456b-b407-4e8a8765fb72" xmlns:ns3="0ae8d83d-79c7-4d48-9247-0884335b5ad1" targetNamespace="http://schemas.microsoft.com/office/2006/metadata/properties" ma:root="true" ma:fieldsID="5ca83bb93bc00d0bd23f4db524746609" ns2:_="" ns3:_="">
    <xsd:import namespace="71fd53a8-7e16-456b-b407-4e8a8765fb72"/>
    <xsd:import namespace="0ae8d83d-79c7-4d48-9247-0884335b5ad1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d53a8-7e16-456b-b407-4e8a8765fb72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1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8d83d-79c7-4d48-9247-0884335b5ad1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2" nillable="true" ma:displayName="Taxonomy Catch All Column" ma:hidden="true" ma:list="{e79d7782-3a27-4c7e-b0fd-a64847a2f19a}" ma:internalName="TaxCatchAll" ma:showField="CatchAllData" ma:web="0ae8d83d-79c7-4d48-9247-0884335b5a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eaders xmlns="71fd53a8-7e16-456b-b407-4e8a8765fb72">
      <UserInfo>
        <DisplayName/>
        <AccountId xsi:nil="true"/>
        <AccountType/>
      </UserInfo>
    </Leaders>
    <Templates xmlns="71fd53a8-7e16-456b-b407-4e8a8765fb72" xsi:nil="true"/>
    <Members xmlns="71fd53a8-7e16-456b-b407-4e8a8765fb72">
      <UserInfo>
        <DisplayName/>
        <AccountId xsi:nil="true"/>
        <AccountType/>
      </UserInfo>
    </Members>
    <DefaultSectionNames xmlns="71fd53a8-7e16-456b-b407-4e8a8765fb72" xsi:nil="true"/>
    <Invited_Leaders xmlns="71fd53a8-7e16-456b-b407-4e8a8765fb72" xsi:nil="true"/>
    <IsNotebookLocked xmlns="71fd53a8-7e16-456b-b407-4e8a8765fb72" xsi:nil="true"/>
    <Distribution_Groups xmlns="71fd53a8-7e16-456b-b407-4e8a8765fb72" xsi:nil="true"/>
    <Member_Groups xmlns="71fd53a8-7e16-456b-b407-4e8a8765fb72">
      <UserInfo>
        <DisplayName/>
        <AccountId xsi:nil="true"/>
        <AccountType/>
      </UserInfo>
    </Member_Groups>
    <Self_Registration_Enabled xmlns="71fd53a8-7e16-456b-b407-4e8a8765fb72" xsi:nil="true"/>
    <Invited_Members xmlns="71fd53a8-7e16-456b-b407-4e8a8765fb72" xsi:nil="true"/>
    <TeamsChannelId xmlns="71fd53a8-7e16-456b-b407-4e8a8765fb72" xsi:nil="true"/>
    <NotebookType xmlns="71fd53a8-7e16-456b-b407-4e8a8765fb72" xsi:nil="true"/>
    <CultureName xmlns="71fd53a8-7e16-456b-b407-4e8a8765fb72" xsi:nil="true"/>
    <Is_Collaboration_Space_Locked xmlns="71fd53a8-7e16-456b-b407-4e8a8765fb72" xsi:nil="true"/>
    <AppVersion xmlns="71fd53a8-7e16-456b-b407-4e8a8765fb72" xsi:nil="true"/>
    <LMS_Mappings xmlns="71fd53a8-7e16-456b-b407-4e8a8765fb72" xsi:nil="true"/>
    <FolderType xmlns="71fd53a8-7e16-456b-b407-4e8a8765fb72" xsi:nil="true"/>
    <Owner xmlns="71fd53a8-7e16-456b-b407-4e8a8765fb72">
      <UserInfo>
        <DisplayName/>
        <AccountId xsi:nil="true"/>
        <AccountType/>
      </UserInfo>
    </Owner>
    <Math_Settings xmlns="71fd53a8-7e16-456b-b407-4e8a8765fb72" xsi:nil="true"/>
    <Has_Leaders_Only_SectionGroup xmlns="71fd53a8-7e16-456b-b407-4e8a8765fb72" xsi:nil="true"/>
    <TaxCatchAll xmlns="0ae8d83d-79c7-4d48-9247-0884335b5ad1" xsi:nil="true"/>
    <lcf76f155ced4ddcb4097134ff3c332f xmlns="71fd53a8-7e16-456b-b407-4e8a8765fb7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384A74-65FA-4397-9C3F-4B20760ECB2B}"/>
</file>

<file path=customXml/itemProps2.xml><?xml version="1.0" encoding="utf-8"?>
<ds:datastoreItem xmlns:ds="http://schemas.openxmlformats.org/officeDocument/2006/customXml" ds:itemID="{9A29CA0E-062A-434B-A9ED-99145FDAFF6E}"/>
</file>

<file path=customXml/itemProps3.xml><?xml version="1.0" encoding="utf-8"?>
<ds:datastoreItem xmlns:ds="http://schemas.openxmlformats.org/officeDocument/2006/customXml" ds:itemID="{B1FADA75-6B78-4EC8-97F8-8D3D705EACF8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East Carolina University</dc:creator>
  <dcterms:created xsi:type="dcterms:W3CDTF">2015-06-26T18:21:22Z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0x01010089A46C15418DE74CA8ED88FD0FBD0565</vt:lpwstr>
  </property>
</Properties>
</file>