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Pacifico"/>
      <p:regular r:id="rId13"/>
    </p:embeddedFont>
    <p:embeddedFont>
      <p:font typeface="Candar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FwKeLNJaR1kEynWwXTVbv2eER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acifico-regular.fntdata"/><Relationship Id="rId18" Type="http://customschemas.google.com/relationships/presentationmetadata" Target="meta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andara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andara-italic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andara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anda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9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13" name="Google Shape;13;p9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4" name="Google Shape;1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5;p9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16" name="Google Shape;16;p9"/>
            <p:cNvPicPr preferRelativeResize="0"/>
            <p:nvPr/>
          </p:nvPicPr>
          <p:blipFill rotWithShape="1">
            <a:blip r:embed="rId3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7" name="Google Shape;1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9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 cap="flat" cmpd="sng" w="101600">
            <a:solidFill>
              <a:srgbClr val="D0C6EB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, Alt.">
  <p:cSld name="Picture with Caption, Alt.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9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115" name="Google Shape;115;p19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16" name="Google Shape;11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9"/>
          <p:cNvSpPr txBox="1"/>
          <p:nvPr>
            <p:ph type="title"/>
          </p:nvPr>
        </p:nvSpPr>
        <p:spPr>
          <a:xfrm>
            <a:off x="381000" y="609600"/>
            <a:ext cx="361282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/>
          <p:nvPr>
            <p:ph idx="2" type="pic"/>
          </p:nvPr>
        </p:nvSpPr>
        <p:spPr>
          <a:xfrm>
            <a:off x="4873625" y="381000"/>
            <a:ext cx="3813175" cy="569753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79984" y="2209799"/>
            <a:ext cx="3613792" cy="322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0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125" name="Google Shape;125;p20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126" name="Google Shape;12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 rot="5400000">
            <a:off x="2432750" y="120977"/>
            <a:ext cx="4289611" cy="757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1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descr="Overlay-Blank.jpg" id="134" name="Google Shape;134;p21"/>
            <p:cNvPicPr preferRelativeResize="0"/>
            <p:nvPr/>
          </p:nvPicPr>
          <p:blipFill rotWithShape="1">
            <a:blip r:embed="rId2">
              <a:alphaModFix/>
            </a:blip>
            <a:srcRect b="0" l="1471" r="16862" t="0"/>
            <a:stretch/>
          </p:blipFill>
          <p:spPr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135" name="Google Shape;13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1"/>
          <p:cNvSpPr txBox="1"/>
          <p:nvPr>
            <p:ph type="title"/>
          </p:nvPr>
        </p:nvSpPr>
        <p:spPr>
          <a:xfrm rot="5400000">
            <a:off x="5495131" y="2505870"/>
            <a:ext cx="569753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 rot="5400000">
            <a:off x="885032" y="-123030"/>
            <a:ext cx="5697537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0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25" name="Google Shape;25;p10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26" name="Google Shape;2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10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1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descr="Overlay-Blank.jpg" id="34" name="Google Shape;34;p11"/>
            <p:cNvPicPr preferRelativeResize="0"/>
            <p:nvPr/>
          </p:nvPicPr>
          <p:blipFill rotWithShape="1">
            <a:blip r:embed="rId3">
              <a:alphaModFix/>
            </a:blip>
            <a:srcRect b="0" l="1470" r="83676" t="0"/>
            <a:stretch/>
          </p:blipFill>
          <p:spPr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35" name="Google Shape;3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6;p11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descr="Overlay-Blank.jpg" id="37" name="Google Shape;37;p11"/>
            <p:cNvPicPr preferRelativeResize="0"/>
            <p:nvPr/>
          </p:nvPicPr>
          <p:blipFill rotWithShape="1">
            <a:blip r:embed="rId3">
              <a:alphaModFix/>
            </a:blip>
            <a:srcRect b="0" l="0" r="85125" t="0"/>
            <a:stretch/>
          </p:blipFill>
          <p:spPr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38" name="Google Shape;3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11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sz="6500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5257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R-Color.png" id="43" name="Google Shape;4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4841209"/>
            <a:ext cx="6035040" cy="3403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/>
          <p:nvPr>
            <p:ph idx="2" type="pic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ndara"/>
              <a:buChar char="•"/>
              <a:defRPr b="0" i="0" sz="2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1854200" y="1851212"/>
            <a:ext cx="5446714" cy="173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  <a:defRPr b="0" sz="6500" cap="none"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1854200" y="3576918"/>
            <a:ext cx="5446714" cy="82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" name="Google Shape;51;p12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descr="Overlay-Blank.jpg" id="52" name="Google Shape;52;p12"/>
            <p:cNvPicPr preferRelativeResize="0"/>
            <p:nvPr/>
          </p:nvPicPr>
          <p:blipFill rotWithShape="1">
            <a:blip r:embed="rId3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53" name="Google Shape;5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2"/>
          <p:cNvGrpSpPr/>
          <p:nvPr/>
        </p:nvGrpSpPr>
        <p:grpSpPr>
          <a:xfrm flipH="1" rot="10800000">
            <a:off x="0" y="5666744"/>
            <a:ext cx="9144000" cy="1191256"/>
            <a:chOff x="0" y="0"/>
            <a:chExt cx="9144000" cy="1191256"/>
          </a:xfrm>
        </p:grpSpPr>
        <p:pic>
          <p:nvPicPr>
            <p:cNvPr descr="Overlay-Blank.jpg" id="55" name="Google Shape;55;p12"/>
            <p:cNvPicPr preferRelativeResize="0"/>
            <p:nvPr/>
          </p:nvPicPr>
          <p:blipFill rotWithShape="1">
            <a:blip r:embed="rId3">
              <a:alphaModFix/>
            </a:blip>
            <a:srcRect b="85555" l="0" r="0" t="0"/>
            <a:stretch/>
          </p:blipFill>
          <p:spPr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56" name="Google Shape;5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10800000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R-Color.png" id="57" name="Google Shape;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480" y="3258805"/>
            <a:ext cx="6035040" cy="34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60" name="Google Shape;60;p13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61" name="Google Shape;6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792162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4766534" y="1774825"/>
            <a:ext cx="3566160" cy="43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4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70" name="Google Shape;70;p14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71" name="Google Shape;7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777240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777240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14"/>
          <p:cNvSpPr txBox="1"/>
          <p:nvPr>
            <p:ph idx="3" type="body"/>
          </p:nvPr>
        </p:nvSpPr>
        <p:spPr>
          <a:xfrm>
            <a:off x="4766048" y="1879320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rgbClr val="9E8AD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4"/>
          <p:cNvSpPr txBox="1"/>
          <p:nvPr>
            <p:ph idx="4" type="body"/>
          </p:nvPr>
        </p:nvSpPr>
        <p:spPr>
          <a:xfrm>
            <a:off x="4766048" y="2590799"/>
            <a:ext cx="3566160" cy="34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24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verlay-HorizontalBridge.jpg" id="80" name="Google Shape;80;p14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  <p:pic>
        <p:nvPicPr>
          <p:cNvPr descr="Overlay-HorizontalBridge.jpg" id="81" name="Google Shape;81;p14"/>
          <p:cNvPicPr preferRelativeResize="0"/>
          <p:nvPr/>
        </p:nvPicPr>
        <p:blipFill rotWithShape="1">
          <a:blip r:embed="rId3">
            <a:alphaModFix/>
          </a:blip>
          <a:srcRect b="39763" l="0" r="61030" t="23425"/>
          <a:stretch/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rgbClr val="E1DBF2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descr="Overlay-Blank.jpg" id="84" name="Google Shape;84;p15"/>
            <p:cNvPicPr preferRelativeResize="0"/>
            <p:nvPr/>
          </p:nvPicPr>
          <p:blipFill rotWithShape="1">
            <a:blip r:embed="rId2">
              <a:alphaModFix/>
            </a:blip>
            <a:srcRect b="0" l="0" r="0" t="23333"/>
            <a:stretch/>
          </p:blipFill>
          <p:spPr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HorizontalBridge.jpg" id="85" name="Google Shape;8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Blank.jpg" id="91" name="Google Shape;9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7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descr="Overlay-Blank.jpg" id="97" name="Google Shape;97;p17"/>
            <p:cNvPicPr preferRelativeResize="0"/>
            <p:nvPr/>
          </p:nvPicPr>
          <p:blipFill rotWithShape="1">
            <a:blip r:embed="rId2">
              <a:alphaModFix/>
            </a:blip>
            <a:srcRect b="0" l="4302" r="46874" t="0"/>
            <a:stretch/>
          </p:blipFill>
          <p:spPr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verlay-VerticalBridge.jpg" id="98" name="Google Shape;9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7"/>
          <p:cNvSpPr txBox="1"/>
          <p:nvPr>
            <p:ph type="title"/>
          </p:nvPr>
        </p:nvSpPr>
        <p:spPr>
          <a:xfrm>
            <a:off x="381000" y="609600"/>
            <a:ext cx="3612776" cy="1537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ndara"/>
              <a:buNone/>
              <a:defRPr b="0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885859" y="381001"/>
            <a:ext cx="3813174" cy="569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2400"/>
              </a:spcBef>
              <a:spcAft>
                <a:spcPts val="0"/>
              </a:spcAft>
              <a:buSzPts val="2400"/>
              <a:buChar char="•"/>
              <a:defRPr b="0" sz="24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b="0" sz="22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b="0"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b="0"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17"/>
          <p:cNvSpPr txBox="1"/>
          <p:nvPr>
            <p:ph idx="2" type="body"/>
          </p:nvPr>
        </p:nvSpPr>
        <p:spPr>
          <a:xfrm>
            <a:off x="381000" y="2209801"/>
            <a:ext cx="361277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7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  <a:defRPr b="0" i="0" sz="5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2400"/>
              </a:spcBef>
              <a:spcAft>
                <a:spcPts val="0"/>
              </a:spcAft>
              <a:buClr>
                <a:srgbClr val="B9AAE2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ndara"/>
              <a:buChar char="•"/>
              <a:defRPr b="0" i="0" sz="2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B9AAE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2" type="sldNum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8"/>
          <p:cNvSpPr txBox="1"/>
          <p:nvPr>
            <p:ph idx="11" type="ftr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9E8AD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ctrTitle"/>
          </p:nvPr>
        </p:nvSpPr>
        <p:spPr>
          <a:xfrm>
            <a:off x="1854200" y="3693645"/>
            <a:ext cx="544671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46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Pacifico"/>
              <a:buNone/>
            </a:pPr>
            <a:r>
              <a:rPr lang="en-US"/>
              <a:t>Positive and Negative Stressor</a:t>
            </a:r>
            <a:endParaRPr/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1854200" y="5204011"/>
            <a:ext cx="5446713" cy="851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792162" y="40341"/>
            <a:ext cx="7934629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ndara"/>
              <a:buNone/>
            </a:pPr>
            <a:r>
              <a:rPr lang="en-US" sz="4800"/>
              <a:t>Riding a Bike Without Training Wheels for the First Time</a:t>
            </a:r>
            <a:endParaRPr sz="4800"/>
          </a:p>
        </p:txBody>
      </p:sp>
      <p:pic>
        <p:nvPicPr>
          <p:cNvPr id="152" name="Google Shape;15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50" y="2028993"/>
            <a:ext cx="4238700" cy="42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When Mom or Dad is Sick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4682"/>
            <a:ext cx="8839135" cy="510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Participating in an Art Contest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63" y="1604682"/>
            <a:ext cx="7352674" cy="510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When Others Are Not Nice to Us</a:t>
            </a:r>
            <a:endParaRPr/>
          </a:p>
        </p:txBody>
      </p:sp>
      <p:pic>
        <p:nvPicPr>
          <p:cNvPr id="170" name="Google Shape;17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969772"/>
            <a:ext cx="44196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Moving to a New House</a:t>
            </a: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763" y="1624432"/>
            <a:ext cx="3974465" cy="510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ndara"/>
              <a:buNone/>
            </a:pPr>
            <a:r>
              <a:rPr lang="en-US"/>
              <a:t>Your Best Friend Moves Away</a:t>
            </a:r>
            <a:endParaRPr/>
          </a:p>
        </p:txBody>
      </p:sp>
      <p:pic>
        <p:nvPicPr>
          <p:cNvPr id="182" name="Google Shape;1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238" y="1575082"/>
            <a:ext cx="5830632" cy="510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usion">
  <a:themeElements>
    <a:clrScheme name="Infusion">
      <a:dk1>
        <a:srgbClr val="000000"/>
      </a:dk1>
      <a:lt1>
        <a:srgbClr val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02CBE4-CC39-4848-9474-BE9D22EB53FC}"/>
</file>

<file path=customXml/itemProps2.xml><?xml version="1.0" encoding="utf-8"?>
<ds:datastoreItem xmlns:ds="http://schemas.openxmlformats.org/officeDocument/2006/customXml" ds:itemID="{CCDEA5E4-1BD1-4B94-BA71-195450F26C9B}"/>
</file>

<file path=customXml/itemProps3.xml><?xml version="1.0" encoding="utf-8"?>
<ds:datastoreItem xmlns:ds="http://schemas.openxmlformats.org/officeDocument/2006/customXml" ds:itemID="{E91DE1D2-ADEF-4BD5-9A44-AF39AADC802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East Carolina University</dc:creator>
  <dcterms:created xsi:type="dcterms:W3CDTF">2015-06-27T20:05:46Z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