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Corbel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r0oJL8OE9ToMoR4gMb/bQVkRE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orbel-regular.fntdata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font" Target="fonts/Roboto-boldItalic.fntdata"/><Relationship Id="rId17" Type="http://customschemas.google.com/relationships/presentationmetadata" Target="meta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orbel-boldItalic.fntdata"/><Relationship Id="rId20" Type="http://schemas.openxmlformats.org/officeDocument/2006/relationships/customXml" Target="../customXml/item3.xml"/><Relationship Id="rId11" Type="http://schemas.openxmlformats.org/officeDocument/2006/relationships/font" Target="fonts/Roboto-italic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Corbel-italic.fntdata"/><Relationship Id="rId5" Type="http://schemas.openxmlformats.org/officeDocument/2006/relationships/notesMaster" Target="notesMasters/notesMaster1.xml"/><Relationship Id="rId10" Type="http://schemas.openxmlformats.org/officeDocument/2006/relationships/font" Target="fonts/Roboto-bold.fntdata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regular.fntdata"/><Relationship Id="rId14" Type="http://schemas.openxmlformats.org/officeDocument/2006/relationships/font" Target="fonts/Corbel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5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13" name="Google Shape;13;p5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4" name="Google Shape;14;p5"/>
              <p:cNvSpPr/>
              <p:nvPr/>
            </p:nvSpPr>
            <p:spPr>
              <a:xfrm flipH="1" rot="10800000">
                <a:off x="-1" y="3393141"/>
                <a:ext cx="7543800" cy="2590800"/>
              </a:xfrm>
              <a:prstGeom prst="snip1Rect">
                <a:avLst>
                  <a:gd fmla="val 7379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rotWithShape="0" algn="tl" dir="2700000" dist="635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15" name="Google Shape;15;p5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" name="Google Shape;16;p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7" name="Google Shape;17;p5"/>
          <p:cNvSpPr txBox="1"/>
          <p:nvPr>
            <p:ph type="ctrTitle"/>
          </p:nvPr>
        </p:nvSpPr>
        <p:spPr>
          <a:xfrm>
            <a:off x="1371600" y="3913281"/>
            <a:ext cx="5867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subTitle"/>
          </p:nvPr>
        </p:nvSpPr>
        <p:spPr>
          <a:xfrm>
            <a:off x="1371600" y="5396753"/>
            <a:ext cx="5867400" cy="573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164575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D97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0" type="dt"/>
          </p:nvPr>
        </p:nvSpPr>
        <p:spPr>
          <a:xfrm rot="-5400000">
            <a:off x="-734076" y="45037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1" type="ftr"/>
          </p:nvPr>
        </p:nvSpPr>
        <p:spPr>
          <a:xfrm rot="-5400000">
            <a:off x="-356811" y="4503737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228600" y="228601"/>
            <a:ext cx="4251960" cy="6387352"/>
            <a:chOff x="228600" y="228601"/>
            <a:chExt cx="4251960" cy="6387352"/>
          </a:xfrm>
        </p:grpSpPr>
        <p:sp>
          <p:nvSpPr>
            <p:cNvPr id="95" name="Google Shape;95;p14"/>
            <p:cNvSpPr/>
            <p:nvPr/>
          </p:nvSpPr>
          <p:spPr>
            <a:xfrm flipH="1" rot="10800000">
              <a:off x="228600" y="228601"/>
              <a:ext cx="4251960" cy="6387352"/>
            </a:xfrm>
            <a:prstGeom prst="snip2DiagRect">
              <a:avLst>
                <a:gd fmla="val 0" name="adj1"/>
                <a:gd fmla="val 3794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63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3886200" y="432548"/>
              <a:ext cx="355002" cy="355002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97" name="Google Shape;97;p14"/>
          <p:cNvSpPr txBox="1"/>
          <p:nvPr>
            <p:ph type="title"/>
          </p:nvPr>
        </p:nvSpPr>
        <p:spPr>
          <a:xfrm>
            <a:off x="530352" y="2176272"/>
            <a:ext cx="3657600" cy="11612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b="0" sz="3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/>
          <p:nvPr>
            <p:ph idx="2" type="pic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fmla="val 0" name="adj1"/>
              <a:gd fmla="val 4017" name="adj2"/>
            </a:avLst>
          </a:prstGeom>
          <a:noFill/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b="0" i="0" sz="24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530352" y="3342401"/>
            <a:ext cx="3657600" cy="2595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>
            <a:off x="758952" y="6300216"/>
            <a:ext cx="1298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1" type="ftr"/>
          </p:nvPr>
        </p:nvSpPr>
        <p:spPr>
          <a:xfrm>
            <a:off x="2057400" y="6300216"/>
            <a:ext cx="23408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301752" y="6300216"/>
            <a:ext cx="4480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above Caption">
  <p:cSld name="Picture above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 flipH="1" rot="10800000">
            <a:off x="228600" y="4648200"/>
            <a:ext cx="8686800" cy="1963271"/>
          </a:xfrm>
          <a:prstGeom prst="snip2DiagRect">
            <a:avLst>
              <a:gd fmla="val 0" name="adj1"/>
              <a:gd fmla="val 9373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Google Shape;105;p15"/>
          <p:cNvSpPr txBox="1"/>
          <p:nvPr>
            <p:ph type="title"/>
          </p:nvPr>
        </p:nvSpPr>
        <p:spPr>
          <a:xfrm>
            <a:off x="457200" y="464820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b="0" sz="3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0" type="dt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457200" y="5257799"/>
            <a:ext cx="8156448" cy="820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/>
        </p:txBody>
      </p:sp>
      <p:sp>
        <p:nvSpPr>
          <p:cNvPr id="110" name="Google Shape;110;p15"/>
          <p:cNvSpPr/>
          <p:nvPr>
            <p:ph idx="2" type="pic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fmla="val 0" name="adj1"/>
              <a:gd fmla="val 4332" name="adj2"/>
            </a:avLst>
          </a:prstGeom>
          <a:noFill/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b="0" i="0" sz="24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">
  <p:cSld name="Closing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0" type="dt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1" type="ftr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 flipH="1" rot="10800000">
            <a:off x="228600" y="1707776"/>
            <a:ext cx="8686800" cy="4908176"/>
          </a:xfrm>
          <a:prstGeom prst="snip2DiagRect">
            <a:avLst>
              <a:gd fmla="val 0" name="adj1"/>
              <a:gd fmla="val 4003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17"/>
          <p:cNvSpPr/>
          <p:nvPr/>
        </p:nvSpPr>
        <p:spPr>
          <a:xfrm flipH="1" rot="10800000">
            <a:off x="228600" y="228597"/>
            <a:ext cx="8686800" cy="1277473"/>
          </a:xfrm>
          <a:prstGeom prst="snip2DiagRect">
            <a:avLst>
              <a:gd fmla="val 0" name="adj1"/>
              <a:gd fmla="val 11674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 rot="5400000">
            <a:off x="2567595" y="161692"/>
            <a:ext cx="4007224" cy="7583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spcBef>
                <a:spcPts val="2000"/>
              </a:spcBef>
              <a:spcAft>
                <a:spcPts val="0"/>
              </a:spcAft>
              <a:buSzPts val="1620"/>
              <a:buChar char="🞥"/>
              <a:defRPr/>
            </a:lvl1pPr>
            <a:lvl2pPr indent="-331469" lvl="1" marL="9144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2pPr>
            <a:lvl3pPr indent="-331469" lvl="2" marL="13716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3pPr>
            <a:lvl4pPr indent="-331469" lvl="3" marL="18288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4pPr>
            <a:lvl5pPr indent="-331470" lvl="4" marL="22860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0" type="dt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1" type="ftr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flipH="1" rot="10800000">
            <a:off x="228600" y="228601"/>
            <a:ext cx="8686800" cy="6387352"/>
          </a:xfrm>
          <a:prstGeom prst="snip2DiagRect">
            <a:avLst>
              <a:gd fmla="val 0" name="adj1"/>
              <a:gd fmla="val 2529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 rot="5400000">
            <a:off x="5524500" y="2781301"/>
            <a:ext cx="5105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 rot="5400000">
            <a:off x="1380331" y="237332"/>
            <a:ext cx="5105400" cy="6307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spcBef>
                <a:spcPts val="2000"/>
              </a:spcBef>
              <a:spcAft>
                <a:spcPts val="0"/>
              </a:spcAft>
              <a:buSzPts val="1620"/>
              <a:buChar char="🞥"/>
              <a:defRPr/>
            </a:lvl1pPr>
            <a:lvl2pPr indent="-331469" lvl="1" marL="9144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2pPr>
            <a:lvl3pPr indent="-331469" lvl="2" marL="13716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3pPr>
            <a:lvl4pPr indent="-331469" lvl="3" marL="18288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4pPr>
            <a:lvl5pPr indent="-331470" lvl="4" marL="22860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0" type="dt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1" type="ftr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 flipH="1" rot="10800000">
            <a:off x="228600" y="1707776"/>
            <a:ext cx="8686800" cy="4908176"/>
          </a:xfrm>
          <a:prstGeom prst="snip2DiagRect">
            <a:avLst>
              <a:gd fmla="val 0" name="adj1"/>
              <a:gd fmla="val 4003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Google Shape;23;p6"/>
          <p:cNvSpPr/>
          <p:nvPr/>
        </p:nvSpPr>
        <p:spPr>
          <a:xfrm flipH="1" rot="10800000">
            <a:off x="228600" y="228597"/>
            <a:ext cx="8686800" cy="1277473"/>
          </a:xfrm>
          <a:prstGeom prst="snip2DiagRect">
            <a:avLst>
              <a:gd fmla="val 0" name="adj1"/>
              <a:gd fmla="val 11674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Google Shape;24;p6"/>
          <p:cNvSpPr txBox="1"/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spcBef>
                <a:spcPts val="2000"/>
              </a:spcBef>
              <a:spcAft>
                <a:spcPts val="0"/>
              </a:spcAft>
              <a:buSzPts val="1620"/>
              <a:buChar char="🞥"/>
              <a:defRPr/>
            </a:lvl1pPr>
            <a:lvl2pPr indent="-331469" lvl="1" marL="9144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2pPr>
            <a:lvl3pPr indent="-331469" lvl="2" marL="13716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3pPr>
            <a:lvl4pPr indent="-331469" lvl="3" marL="18288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4pPr>
            <a:lvl5pPr indent="-331470" lvl="4" marL="22860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Picture">
  <p:cSld name="Title Slide with Pictur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7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31" name="Google Shape;31;p7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32" name="Google Shape;32;p7"/>
              <p:cNvSpPr/>
              <p:nvPr/>
            </p:nvSpPr>
            <p:spPr>
              <a:xfrm flipH="1" rot="10800000">
                <a:off x="-1" y="3393141"/>
                <a:ext cx="7543800" cy="2590800"/>
              </a:xfrm>
              <a:prstGeom prst="snip1Rect">
                <a:avLst>
                  <a:gd fmla="val 7379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rotWithShape="0" algn="tl" dir="2700000" dist="635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33" name="Google Shape;33;p7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4" name="Google Shape;34;p7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5" name="Google Shape;35;p7"/>
          <p:cNvSpPr txBox="1"/>
          <p:nvPr>
            <p:ph type="ctrTitle"/>
          </p:nvPr>
        </p:nvSpPr>
        <p:spPr>
          <a:xfrm>
            <a:off x="1371600" y="3913281"/>
            <a:ext cx="5867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1371600" y="5396753"/>
            <a:ext cx="5867400" cy="573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164575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D97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 rot="-5400000">
            <a:off x="-734076" y="45037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 rot="-5400000">
            <a:off x="-356811" y="4503737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BFBFB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/>
          <p:nvPr>
            <p:ph idx="2" type="pic"/>
          </p:nvPr>
        </p:nvSpPr>
        <p:spPr>
          <a:xfrm>
            <a:off x="0" y="676835"/>
            <a:ext cx="7543800" cy="258775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🞥"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8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42" name="Google Shape;42;p8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43" name="Google Shape;43;p8"/>
              <p:cNvSpPr/>
              <p:nvPr/>
            </p:nvSpPr>
            <p:spPr>
              <a:xfrm flipH="1" rot="10800000">
                <a:off x="-1" y="3393141"/>
                <a:ext cx="7543800" cy="2590800"/>
              </a:xfrm>
              <a:prstGeom prst="snip1Rect">
                <a:avLst>
                  <a:gd fmla="val 7379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rotWithShape="0" algn="tl" dir="2700000" dist="635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44" name="Google Shape;44;p8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5" name="Google Shape;45;p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6" name="Google Shape;46;p8"/>
          <p:cNvSpPr txBox="1"/>
          <p:nvPr>
            <p:ph type="title"/>
          </p:nvPr>
        </p:nvSpPr>
        <p:spPr>
          <a:xfrm>
            <a:off x="1736105" y="2653553"/>
            <a:ext cx="5870448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1736105" y="4134881"/>
            <a:ext cx="5870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D97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D97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D97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D97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D97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D97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D97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D97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 rot="-5400000">
            <a:off x="8033590" y="3475037"/>
            <a:ext cx="1828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 rot="-5400000">
            <a:off x="7658009" y="3475037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 flipH="1" rot="10800000">
            <a:off x="228600" y="1707776"/>
            <a:ext cx="8686800" cy="4908176"/>
          </a:xfrm>
          <a:prstGeom prst="snip2DiagRect">
            <a:avLst>
              <a:gd fmla="val 0" name="adj1"/>
              <a:gd fmla="val 4003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Google Shape;52;p9"/>
          <p:cNvSpPr/>
          <p:nvPr/>
        </p:nvSpPr>
        <p:spPr>
          <a:xfrm flipH="1" rot="10800000">
            <a:off x="228600" y="228597"/>
            <a:ext cx="8686800" cy="1277473"/>
          </a:xfrm>
          <a:prstGeom prst="snip2DiagRect">
            <a:avLst>
              <a:gd fmla="val 0" name="adj1"/>
              <a:gd fmla="val 11674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Google Shape;53;p9"/>
          <p:cNvSpPr txBox="1"/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779461" y="19812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🞥"/>
              <a:defRPr sz="22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🞥"/>
              <a:defRPr sz="2000"/>
            </a:lvl2pPr>
            <a:lvl3pPr indent="-331469" lvl="2" marL="13716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3pPr>
            <a:lvl4pPr indent="-331469" lvl="3" marL="18288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4pPr>
            <a:lvl5pPr indent="-331470" lvl="4" marL="22860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705351" y="19812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🞥"/>
              <a:defRPr sz="22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🞥"/>
              <a:defRPr sz="2000"/>
            </a:lvl2pPr>
            <a:lvl3pPr indent="-331469" lvl="2" marL="13716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3pPr>
            <a:lvl4pPr indent="-331469" lvl="3" marL="18288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4pPr>
            <a:lvl5pPr indent="-331470" lvl="4" marL="22860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 rot="10800000">
            <a:off x="228600" y="1707776"/>
            <a:ext cx="8686800" cy="4908176"/>
          </a:xfrm>
          <a:prstGeom prst="snip2DiagRect">
            <a:avLst>
              <a:gd fmla="val 0" name="adj1"/>
              <a:gd fmla="val 4003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" name="Google Shape;61;p10"/>
          <p:cNvSpPr/>
          <p:nvPr/>
        </p:nvSpPr>
        <p:spPr>
          <a:xfrm flipH="1" rot="10800000">
            <a:off x="228600" y="228597"/>
            <a:ext cx="8686800" cy="1277473"/>
          </a:xfrm>
          <a:prstGeom prst="snip2DiagRect">
            <a:avLst>
              <a:gd fmla="val 0" name="adj1"/>
              <a:gd fmla="val 11674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779463" y="1852426"/>
            <a:ext cx="3657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340"/>
              <a:buNone/>
              <a:defRPr b="1" sz="26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779463" y="2743200"/>
            <a:ext cx="3657600" cy="32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000"/>
              </a:spcBef>
              <a:spcAft>
                <a:spcPts val="0"/>
              </a:spcAft>
              <a:buSzPts val="1800"/>
              <a:buChar char="🞥"/>
              <a:defRPr sz="2000"/>
            </a:lvl1pPr>
            <a:lvl2pPr indent="-331469" lvl="1" marL="9144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2pPr>
            <a:lvl3pPr indent="-331469" lvl="2" marL="13716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3pPr>
            <a:lvl4pPr indent="-331469" lvl="3" marL="18288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4pPr>
            <a:lvl5pPr indent="-331470" lvl="4" marL="22860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3" type="body"/>
          </p:nvPr>
        </p:nvSpPr>
        <p:spPr>
          <a:xfrm>
            <a:off x="4705351" y="1852426"/>
            <a:ext cx="3657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340"/>
              <a:buNone/>
              <a:defRPr b="1" sz="26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66" name="Google Shape;66;p10"/>
          <p:cNvSpPr txBox="1"/>
          <p:nvPr>
            <p:ph idx="4" type="body"/>
          </p:nvPr>
        </p:nvSpPr>
        <p:spPr>
          <a:xfrm>
            <a:off x="4705351" y="2743200"/>
            <a:ext cx="3657600" cy="32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2000"/>
              </a:spcBef>
              <a:spcAft>
                <a:spcPts val="0"/>
              </a:spcAft>
              <a:buSzPts val="1800"/>
              <a:buChar char="🞥"/>
              <a:defRPr sz="2000"/>
            </a:lvl1pPr>
            <a:lvl2pPr indent="-331469" lvl="1" marL="9144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2pPr>
            <a:lvl3pPr indent="-331469" lvl="2" marL="13716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3pPr>
            <a:lvl4pPr indent="-331469" lvl="3" marL="18288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4pPr>
            <a:lvl5pPr indent="-331470" lvl="4" marL="22860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 flipH="1" rot="10800000">
            <a:off x="228600" y="1707776"/>
            <a:ext cx="8686800" cy="4908176"/>
          </a:xfrm>
          <a:prstGeom prst="snip2DiagRect">
            <a:avLst>
              <a:gd fmla="val 0" name="adj1"/>
              <a:gd fmla="val 4003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" name="Google Shape;72;p11"/>
          <p:cNvSpPr/>
          <p:nvPr/>
        </p:nvSpPr>
        <p:spPr>
          <a:xfrm flipH="1" rot="10800000">
            <a:off x="228600" y="228597"/>
            <a:ext cx="8686800" cy="1277473"/>
          </a:xfrm>
          <a:prstGeom prst="snip2DiagRect">
            <a:avLst>
              <a:gd fmla="val 0" name="adj1"/>
              <a:gd fmla="val 11674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 flipH="1" rot="10800000">
            <a:off x="228600" y="228601"/>
            <a:ext cx="8686800" cy="6387352"/>
          </a:xfrm>
          <a:prstGeom prst="snip2DiagRect">
            <a:avLst>
              <a:gd fmla="val 0" name="adj1"/>
              <a:gd fmla="val 2529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3"/>
          <p:cNvGrpSpPr/>
          <p:nvPr/>
        </p:nvGrpSpPr>
        <p:grpSpPr>
          <a:xfrm>
            <a:off x="228600" y="228601"/>
            <a:ext cx="4251960" cy="6387352"/>
            <a:chOff x="228600" y="228601"/>
            <a:chExt cx="4251960" cy="6387352"/>
          </a:xfrm>
        </p:grpSpPr>
        <p:sp>
          <p:nvSpPr>
            <p:cNvPr id="84" name="Google Shape;84;p13"/>
            <p:cNvSpPr/>
            <p:nvPr/>
          </p:nvSpPr>
          <p:spPr>
            <a:xfrm flipH="1" rot="10800000">
              <a:off x="228600" y="228601"/>
              <a:ext cx="4251960" cy="6387352"/>
            </a:xfrm>
            <a:prstGeom prst="snip2DiagRect">
              <a:avLst>
                <a:gd fmla="val 0" name="adj1"/>
                <a:gd fmla="val 3794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63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886200" y="432548"/>
              <a:ext cx="355002" cy="355002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86" name="Google Shape;86;p13"/>
          <p:cNvSpPr/>
          <p:nvPr/>
        </p:nvSpPr>
        <p:spPr>
          <a:xfrm flipH="1" rot="10800000">
            <a:off x="4648200" y="228601"/>
            <a:ext cx="4251960" cy="6387352"/>
          </a:xfrm>
          <a:prstGeom prst="snip2DiagRect">
            <a:avLst>
              <a:gd fmla="val 0" name="adj1"/>
              <a:gd fmla="val 3794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63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b="0"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4945380" y="609600"/>
            <a:ext cx="3657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🞥"/>
              <a:defRPr sz="22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🞥"/>
              <a:defRPr sz="2000"/>
            </a:lvl2pPr>
            <a:lvl3pPr indent="-331469" lvl="2" marL="13716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3pPr>
            <a:lvl4pPr indent="-331469" lvl="3" marL="18288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4pPr>
            <a:lvl5pPr indent="-331470" lvl="4" marL="2286000" algn="l">
              <a:spcBef>
                <a:spcPts val="600"/>
              </a:spcBef>
              <a:spcAft>
                <a:spcPts val="0"/>
              </a:spcAft>
              <a:buSzPts val="1620"/>
              <a:buChar char="🞥"/>
              <a:defRPr sz="1800"/>
            </a:lvl5pPr>
            <a:lvl6pPr indent="-331470" lvl="5" marL="27432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7pPr>
            <a:lvl8pPr indent="-331470" lvl="7" marL="36576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🞥"/>
              <a:defRPr sz="1800"/>
            </a:lvl9pPr>
          </a:lstStyle>
          <a:p/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525780" y="3352799"/>
            <a:ext cx="3657600" cy="259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762000" y="6297706"/>
            <a:ext cx="1295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2057400" y="6297706"/>
            <a:ext cx="23397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304800" y="6297706"/>
            <a:ext cx="4437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l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b="0" i="0" sz="3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🞥"/>
              <a:defRPr b="0" i="0" sz="22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🞥"/>
              <a:defRPr b="0" i="0" sz="20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1469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146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147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147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147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147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147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b="0" i="0" sz="1800" u="none" cap="none" strike="noStrik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/>
          <p:nvPr>
            <p:ph type="ctrTitle"/>
          </p:nvPr>
        </p:nvSpPr>
        <p:spPr>
          <a:xfrm>
            <a:off x="1371600" y="3913281"/>
            <a:ext cx="5867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140"/>
              <a:buFont typeface="Corbel"/>
              <a:buNone/>
            </a:pPr>
            <a:r>
              <a:rPr lang="en-US" sz="4140"/>
              <a:t>Coping With Disappointment &amp; Failure</a:t>
            </a:r>
            <a:endParaRPr sz="4140"/>
          </a:p>
        </p:txBody>
      </p:sp>
      <p:sp>
        <p:nvSpPr>
          <p:cNvPr id="135" name="Google Shape;135;p1"/>
          <p:cNvSpPr txBox="1"/>
          <p:nvPr>
            <p:ph idx="1" type="subTitle"/>
          </p:nvPr>
        </p:nvSpPr>
        <p:spPr>
          <a:xfrm>
            <a:off x="1371600" y="5396753"/>
            <a:ext cx="5867400" cy="573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>
            <p:ph type="title"/>
          </p:nvPr>
        </p:nvSpPr>
        <p:spPr>
          <a:xfrm>
            <a:off x="779463" y="268221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200"/>
              <a:buFont typeface="Corbel"/>
              <a:buNone/>
            </a:pPr>
            <a:r>
              <a:rPr lang="en-US" sz="3200"/>
              <a:t>Thomas Edison conducted </a:t>
            </a:r>
            <a:r>
              <a:rPr lang="en-US" sz="3200">
                <a:solidFill>
                  <a:srgbClr val="FF0000"/>
                </a:solidFill>
              </a:rPr>
              <a:t>10,000 </a:t>
            </a:r>
            <a:r>
              <a:rPr lang="en-US" sz="3200"/>
              <a:t>experiments before inventing the light bulb.</a:t>
            </a:r>
            <a:endParaRPr sz="3200"/>
          </a:p>
        </p:txBody>
      </p:sp>
      <p:pic>
        <p:nvPicPr>
          <p:cNvPr id="141" name="Google Shape;14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00" y="2079600"/>
            <a:ext cx="5244050" cy="39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/>
          <p:cNvSpPr txBox="1"/>
          <p:nvPr/>
        </p:nvSpPr>
        <p:spPr>
          <a:xfrm>
            <a:off x="5783450" y="2322850"/>
            <a:ext cx="29022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FF"/>
                </a:solidFill>
                <a:latin typeface="Corbel"/>
                <a:ea typeface="Corbel"/>
                <a:cs typeface="Corbel"/>
                <a:sym typeface="Corbel"/>
              </a:rPr>
              <a:t>Optimism, pass it on.</a:t>
            </a:r>
            <a:endParaRPr sz="4800">
              <a:solidFill>
                <a:srgbClr val="0000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420"/>
              <a:buFont typeface="Corbel"/>
              <a:buNone/>
            </a:pPr>
            <a:r>
              <a:rPr lang="en-US" sz="3420"/>
              <a:t>Michael Jordan explains that failure is part of success.</a:t>
            </a:r>
            <a:endParaRPr sz="3420"/>
          </a:p>
        </p:txBody>
      </p:sp>
      <p:pic>
        <p:nvPicPr>
          <p:cNvPr id="148" name="Google Shape;14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00" y="2077900"/>
            <a:ext cx="4485699" cy="39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"/>
          <p:cNvSpPr txBox="1"/>
          <p:nvPr/>
        </p:nvSpPr>
        <p:spPr>
          <a:xfrm>
            <a:off x="4524500" y="1825450"/>
            <a:ext cx="4485600" cy="46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I've missed more than 9,000 shots in my career. I've lost almost 300 games. </a:t>
            </a:r>
            <a:endParaRPr sz="24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Twenty-six times, I've been trusted to take the game winning shot and missed. </a:t>
            </a:r>
            <a:endParaRPr sz="24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I've failed over and over and over again in my life. And that is why I succeed."</a:t>
            </a:r>
            <a:endParaRPr sz="24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~ Michael Jordan</a:t>
            </a:r>
            <a:endParaRPr sz="24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F5D465-B301-4413-9B4D-EC3A70397412}"/>
</file>

<file path=customXml/itemProps2.xml><?xml version="1.0" encoding="utf-8"?>
<ds:datastoreItem xmlns:ds="http://schemas.openxmlformats.org/officeDocument/2006/customXml" ds:itemID="{A4827DC9-6B84-49CD-8CF0-DF50D06613C4}"/>
</file>

<file path=customXml/itemProps3.xml><?xml version="1.0" encoding="utf-8"?>
<ds:datastoreItem xmlns:ds="http://schemas.openxmlformats.org/officeDocument/2006/customXml" ds:itemID="{0F6E1E06-AD14-4FEE-9F8D-1AB0540A8E25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East Carolina University</dc:creator>
  <dcterms:created xsi:type="dcterms:W3CDTF">2015-06-24T22:04:07Z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