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11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Harmful or Safe?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be harmful if ingested: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99" y="2702659"/>
            <a:ext cx="4335106" cy="229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4492">
            <a:off x="5781511" y="2677801"/>
            <a:ext cx="2942022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be harmful if ingested: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8755">
            <a:off x="305250" y="2365358"/>
            <a:ext cx="3289300" cy="2312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8384">
            <a:off x="5769643" y="4356944"/>
            <a:ext cx="2797667" cy="209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84" y="4637001"/>
            <a:ext cx="2743200" cy="185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505" y="1852350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is safe to eat?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078" r="17078"/>
          <a:stretch>
            <a:fillRect/>
          </a:stretch>
        </p:blipFill>
        <p:spPr>
          <a:xfrm>
            <a:off x="500405" y="2074677"/>
            <a:ext cx="3931920" cy="39751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046" y="2074677"/>
            <a:ext cx="4465175" cy="397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3057" y="3628319"/>
            <a:ext cx="274295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Altoid</a:t>
            </a:r>
            <a:r>
              <a:rPr lang="en-US" sz="4000" dirty="0" smtClean="0">
                <a:solidFill>
                  <a:srgbClr val="FF0000"/>
                </a:solidFill>
              </a:rPr>
              <a:t> Mints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275" y="3407308"/>
            <a:ext cx="163538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Aspirin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is safe to eat?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904" r="1290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09" y="1975111"/>
            <a:ext cx="4512918" cy="4519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057" y="3628319"/>
            <a:ext cx="24198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Sweettarts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057" y="3628319"/>
            <a:ext cx="274295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Altoid</a:t>
            </a:r>
            <a:r>
              <a:rPr lang="en-US" sz="4000" dirty="0" smtClean="0">
                <a:solidFill>
                  <a:srgbClr val="FF0000"/>
                </a:solidFill>
              </a:rPr>
              <a:t> Mints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435" y="3628319"/>
            <a:ext cx="197326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Antacids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is safe to eat?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078" r="11078"/>
          <a:stretch>
            <a:fillRect/>
          </a:stretch>
        </p:blipFill>
        <p:spPr>
          <a:xfrm>
            <a:off x="508189" y="2348655"/>
            <a:ext cx="3931920" cy="3975100"/>
          </a:xfrm>
        </p:spPr>
      </p:pic>
      <p:sp>
        <p:nvSpPr>
          <p:cNvPr id="8" name="TextBox 7"/>
          <p:cNvSpPr txBox="1"/>
          <p:nvPr/>
        </p:nvSpPr>
        <p:spPr>
          <a:xfrm>
            <a:off x="1508684" y="3790638"/>
            <a:ext cx="16123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M&amp;Ms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68" y="2348655"/>
            <a:ext cx="3916017" cy="3975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1930" y="3790638"/>
            <a:ext cx="18863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Sudafed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is safe to eat?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7" y="2387052"/>
            <a:ext cx="3382452" cy="3382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930" y="2635305"/>
            <a:ext cx="3975671" cy="3396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724" y="3656962"/>
            <a:ext cx="31048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Gummy Bears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8105" y="3821768"/>
            <a:ext cx="39101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Vitamin Gummies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Signs of Danger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621580"/>
            <a:ext cx="2282852" cy="3101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176" y="2648607"/>
            <a:ext cx="3399678" cy="3180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99" y="2959099"/>
            <a:ext cx="2755252" cy="27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Signs of Danger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419350"/>
            <a:ext cx="30480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2042940"/>
            <a:ext cx="25400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52" y="3795540"/>
            <a:ext cx="3510075" cy="2637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811" y="4055983"/>
            <a:ext cx="3961100" cy="2376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555" y="1928640"/>
            <a:ext cx="2540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 Away From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89" y="2210501"/>
            <a:ext cx="2922191" cy="3526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" y="2432394"/>
            <a:ext cx="4558832" cy="30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 Away From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665"/>
            <a:ext cx="508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362" y="2199665"/>
            <a:ext cx="354788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5EE291-CBBF-4C0A-A25C-96F5E5BB88B5}"/>
</file>

<file path=customXml/itemProps2.xml><?xml version="1.0" encoding="utf-8"?>
<ds:datastoreItem xmlns:ds="http://schemas.openxmlformats.org/officeDocument/2006/customXml" ds:itemID="{DEA10C19-2D5D-4701-9867-917EF9E5A500}"/>
</file>

<file path=customXml/itemProps3.xml><?xml version="1.0" encoding="utf-8"?>
<ds:datastoreItem xmlns:ds="http://schemas.openxmlformats.org/officeDocument/2006/customXml" ds:itemID="{F1CB31EA-A8E4-49C6-83C5-6CB361E63FEC}"/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67</TotalTime>
  <Words>66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</vt:lpstr>
      <vt:lpstr>Spectrum</vt:lpstr>
      <vt:lpstr>Harmful or Safe?</vt:lpstr>
      <vt:lpstr>Which is safe to eat?</vt:lpstr>
      <vt:lpstr>Which is safe to eat?</vt:lpstr>
      <vt:lpstr>Which is safe to eat?</vt:lpstr>
      <vt:lpstr>Which is safe to eat?</vt:lpstr>
      <vt:lpstr>Signs of Danger</vt:lpstr>
      <vt:lpstr>More Signs of Danger</vt:lpstr>
      <vt:lpstr>Stay Away From</vt:lpstr>
      <vt:lpstr>Stay Away From</vt:lpstr>
      <vt:lpstr>Can be harmful if ingested:</vt:lpstr>
      <vt:lpstr>Can be harmful if ingested: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 Carolina University</dc:creator>
  <cp:lastModifiedBy>bjenkins</cp:lastModifiedBy>
  <cp:revision>6</cp:revision>
  <dcterms:created xsi:type="dcterms:W3CDTF">2015-06-25T20:06:28Z</dcterms:created>
  <dcterms:modified xsi:type="dcterms:W3CDTF">2015-08-21T22:06:45Z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